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66"/>
  </p:notesMasterIdLst>
  <p:sldIdLst>
    <p:sldId id="256" r:id="rId2"/>
    <p:sldId id="284" r:id="rId3"/>
    <p:sldId id="304" r:id="rId4"/>
    <p:sldId id="308" r:id="rId5"/>
    <p:sldId id="312" r:id="rId6"/>
    <p:sldId id="309" r:id="rId7"/>
    <p:sldId id="311" r:id="rId8"/>
    <p:sldId id="260" r:id="rId9"/>
    <p:sldId id="310" r:id="rId10"/>
    <p:sldId id="305" r:id="rId11"/>
    <p:sldId id="306" r:id="rId12"/>
    <p:sldId id="313" r:id="rId13"/>
    <p:sldId id="314" r:id="rId14"/>
    <p:sldId id="331" r:id="rId15"/>
    <p:sldId id="315" r:id="rId16"/>
    <p:sldId id="316" r:id="rId17"/>
    <p:sldId id="333" r:id="rId18"/>
    <p:sldId id="334" r:id="rId19"/>
    <p:sldId id="335" r:id="rId20"/>
    <p:sldId id="332" r:id="rId21"/>
    <p:sldId id="336" r:id="rId22"/>
    <p:sldId id="326" r:id="rId23"/>
    <p:sldId id="337" r:id="rId24"/>
    <p:sldId id="338" r:id="rId25"/>
    <p:sldId id="339" r:id="rId26"/>
    <p:sldId id="340" r:id="rId27"/>
    <p:sldId id="341" r:id="rId28"/>
    <p:sldId id="327" r:id="rId29"/>
    <p:sldId id="342" r:id="rId30"/>
    <p:sldId id="343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17" r:id="rId40"/>
    <p:sldId id="328" r:id="rId41"/>
    <p:sldId id="329" r:id="rId42"/>
    <p:sldId id="346" r:id="rId43"/>
    <p:sldId id="347" r:id="rId44"/>
    <p:sldId id="348" r:id="rId45"/>
    <p:sldId id="307" r:id="rId46"/>
    <p:sldId id="353" r:id="rId47"/>
    <p:sldId id="345" r:id="rId48"/>
    <p:sldId id="354" r:id="rId49"/>
    <p:sldId id="355" r:id="rId50"/>
    <p:sldId id="356" r:id="rId51"/>
    <p:sldId id="344" r:id="rId52"/>
    <p:sldId id="349" r:id="rId53"/>
    <p:sldId id="350" r:id="rId54"/>
    <p:sldId id="351" r:id="rId55"/>
    <p:sldId id="352" r:id="rId56"/>
    <p:sldId id="357" r:id="rId57"/>
    <p:sldId id="361" r:id="rId58"/>
    <p:sldId id="362" r:id="rId59"/>
    <p:sldId id="363" r:id="rId60"/>
    <p:sldId id="364" r:id="rId61"/>
    <p:sldId id="368" r:id="rId62"/>
    <p:sldId id="365" r:id="rId63"/>
    <p:sldId id="366" r:id="rId64"/>
    <p:sldId id="367" r:id="rId6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F6FF795-4679-4F63-8F1D-24D72A2BC127}">
          <p14:sldIdLst>
            <p14:sldId id="256"/>
            <p14:sldId id="284"/>
            <p14:sldId id="304"/>
            <p14:sldId id="308"/>
            <p14:sldId id="312"/>
            <p14:sldId id="309"/>
            <p14:sldId id="311"/>
            <p14:sldId id="260"/>
            <p14:sldId id="310"/>
            <p14:sldId id="305"/>
            <p14:sldId id="306"/>
            <p14:sldId id="313"/>
            <p14:sldId id="314"/>
            <p14:sldId id="331"/>
            <p14:sldId id="315"/>
            <p14:sldId id="316"/>
            <p14:sldId id="333"/>
            <p14:sldId id="334"/>
            <p14:sldId id="335"/>
            <p14:sldId id="332"/>
            <p14:sldId id="336"/>
            <p14:sldId id="326"/>
            <p14:sldId id="337"/>
            <p14:sldId id="338"/>
            <p14:sldId id="339"/>
            <p14:sldId id="340"/>
            <p14:sldId id="341"/>
            <p14:sldId id="327"/>
            <p14:sldId id="342"/>
            <p14:sldId id="343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17"/>
            <p14:sldId id="328"/>
            <p14:sldId id="329"/>
            <p14:sldId id="346"/>
            <p14:sldId id="347"/>
            <p14:sldId id="348"/>
            <p14:sldId id="307"/>
            <p14:sldId id="353"/>
            <p14:sldId id="345"/>
            <p14:sldId id="354"/>
            <p14:sldId id="355"/>
            <p14:sldId id="356"/>
            <p14:sldId id="344"/>
            <p14:sldId id="349"/>
            <p14:sldId id="350"/>
            <p14:sldId id="351"/>
            <p14:sldId id="352"/>
            <p14:sldId id="357"/>
            <p14:sldId id="361"/>
            <p14:sldId id="362"/>
            <p14:sldId id="363"/>
            <p14:sldId id="364"/>
            <p14:sldId id="368"/>
            <p14:sldId id="365"/>
            <p14:sldId id="366"/>
            <p14:sldId id="3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B5B27E-40A9-454B-BD2A-3EA3B96058C5}" v="108" dt="2023-03-06T10:43:55.636"/>
    <p1510:client id="{A02975DB-C42D-43C4-AD94-F162CA0F6BE8}" v="4" dt="2023-03-06T11:05:43.654"/>
  </p1510:revLst>
</p1510:revInfo>
</file>

<file path=ppt/tableStyles.xml><?xml version="1.0" encoding="utf-8"?>
<a:tblStyleLst xmlns:a="http://schemas.openxmlformats.org/drawingml/2006/main" def="{A0FA73A0-4E93-4514-A9B5-C4A456B85ECF}">
  <a:tblStyle styleId="{A0FA73A0-4E93-4514-A9B5-C4A456B85E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6" d="100"/>
          <a:sy n="56" d="100"/>
        </p:scale>
        <p:origin x="2218" y="8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undarya Boyeena" userId="5e0da3f0fd82f924" providerId="LiveId" clId="{A02975DB-C42D-43C4-AD94-F162CA0F6BE8}"/>
    <pc:docChg chg="addSld modSld">
      <pc:chgData name="Soundarya Boyeena" userId="5e0da3f0fd82f924" providerId="LiveId" clId="{A02975DB-C42D-43C4-AD94-F162CA0F6BE8}" dt="2023-03-06T11:06:50.035" v="18" actId="14100"/>
      <pc:docMkLst>
        <pc:docMk/>
      </pc:docMkLst>
      <pc:sldChg chg="addSp delSp modSp mod modAnim">
        <pc:chgData name="Soundarya Boyeena" userId="5e0da3f0fd82f924" providerId="LiveId" clId="{A02975DB-C42D-43C4-AD94-F162CA0F6BE8}" dt="2023-03-06T11:06:50.035" v="18" actId="14100"/>
        <pc:sldMkLst>
          <pc:docMk/>
          <pc:sldMk cId="2364592547" sldId="364"/>
        </pc:sldMkLst>
        <pc:spChg chg="del mod">
          <ac:chgData name="Soundarya Boyeena" userId="5e0da3f0fd82f924" providerId="LiveId" clId="{A02975DB-C42D-43C4-AD94-F162CA0F6BE8}" dt="2023-03-06T11:06:12.528" v="13"/>
          <ac:spMkLst>
            <pc:docMk/>
            <pc:sldMk cId="2364592547" sldId="364"/>
            <ac:spMk id="2" creationId="{E7653848-753C-3F97-2AA4-B853AF25F07C}"/>
          </ac:spMkLst>
        </pc:spChg>
        <pc:spChg chg="mod">
          <ac:chgData name="Soundarya Boyeena" userId="5e0da3f0fd82f924" providerId="LiveId" clId="{A02975DB-C42D-43C4-AD94-F162CA0F6BE8}" dt="2023-03-06T11:06:11.627" v="11" actId="1076"/>
          <ac:spMkLst>
            <pc:docMk/>
            <pc:sldMk cId="2364592547" sldId="364"/>
            <ac:spMk id="4327" creationId="{00000000-0000-0000-0000-000000000000}"/>
          </ac:spMkLst>
        </pc:spChg>
        <pc:picChg chg="add mod">
          <ac:chgData name="Soundarya Boyeena" userId="5e0da3f0fd82f924" providerId="LiveId" clId="{A02975DB-C42D-43C4-AD94-F162CA0F6BE8}" dt="2023-03-06T11:05:07.843" v="1"/>
          <ac:picMkLst>
            <pc:docMk/>
            <pc:sldMk cId="2364592547" sldId="364"/>
            <ac:picMk id="3" creationId="{DFE3CD15-4FF2-478A-5571-10F8FD58D489}"/>
          </ac:picMkLst>
        </pc:picChg>
        <pc:picChg chg="add mod">
          <ac:chgData name="Soundarya Boyeena" userId="5e0da3f0fd82f924" providerId="LiveId" clId="{A02975DB-C42D-43C4-AD94-F162CA0F6BE8}" dt="2023-03-06T11:06:50.035" v="18" actId="14100"/>
          <ac:picMkLst>
            <pc:docMk/>
            <pc:sldMk cId="2364592547" sldId="364"/>
            <ac:picMk id="4" creationId="{8B759499-328F-822D-A15B-52A1878B4406}"/>
          </ac:picMkLst>
        </pc:picChg>
      </pc:sldChg>
      <pc:sldChg chg="add">
        <pc:chgData name="Soundarya Boyeena" userId="5e0da3f0fd82f924" providerId="LiveId" clId="{A02975DB-C42D-43C4-AD94-F162CA0F6BE8}" dt="2023-03-06T11:05:12.080" v="2"/>
        <pc:sldMkLst>
          <pc:docMk/>
          <pc:sldMk cId="2435469468" sldId="3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071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954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25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894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192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911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121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754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511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882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1bc263f502_0_2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11bc263f502_0_2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2123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7457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115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71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792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490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6504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1bc263f502_0_2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11bc263f502_0_2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4536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1222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871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999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796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6190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938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527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5227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8373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6867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8385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8626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545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5144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0682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1282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7755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199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7576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5769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2180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5712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2359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5006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7229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9797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1464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5940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8651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10580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2988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8513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2013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0727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571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87575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9352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2943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6392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1bc263f502_0_2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11bc263f502_0_2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6843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1bc263f502_0_2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11bc263f502_0_2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753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6008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1bc263f502_0_2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11bc263f502_0_2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322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3500" y="539375"/>
            <a:ext cx="4247100" cy="24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3500" y="3233700"/>
            <a:ext cx="2869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086542" y="288026"/>
            <a:ext cx="768173" cy="588522"/>
            <a:chOff x="8650400" y="824125"/>
            <a:chExt cx="124750" cy="95575"/>
          </a:xfrm>
        </p:grpSpPr>
        <p:sp>
          <p:nvSpPr>
            <p:cNvPr id="12" name="Google Shape;12;p2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650400" y="824125"/>
              <a:ext cx="124750" cy="40800"/>
            </a:xfrm>
            <a:custGeom>
              <a:avLst/>
              <a:gdLst/>
              <a:ahLst/>
              <a:cxnLst/>
              <a:rect l="l" t="t" r="r" b="b"/>
              <a:pathLst>
                <a:path w="4990" h="1632" extrusionOk="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7646768" y="4570307"/>
            <a:ext cx="430885" cy="203666"/>
            <a:chOff x="8703675" y="886625"/>
            <a:chExt cx="69975" cy="33075"/>
          </a:xfrm>
        </p:grpSpPr>
        <p:sp>
          <p:nvSpPr>
            <p:cNvPr id="20" name="Google Shape;20;p2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82" name="Google Shape;82;p6"/>
          <p:cNvGrpSpPr/>
          <p:nvPr/>
        </p:nvGrpSpPr>
        <p:grpSpPr>
          <a:xfrm>
            <a:off x="-202058" y="151213"/>
            <a:ext cx="768173" cy="588522"/>
            <a:chOff x="8650400" y="824125"/>
            <a:chExt cx="124750" cy="95575"/>
          </a:xfrm>
        </p:grpSpPr>
        <p:sp>
          <p:nvSpPr>
            <p:cNvPr id="83" name="Google Shape;83;p6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8650400" y="824125"/>
              <a:ext cx="124750" cy="40800"/>
            </a:xfrm>
            <a:custGeom>
              <a:avLst/>
              <a:gdLst/>
              <a:ahLst/>
              <a:cxnLst/>
              <a:rect l="l" t="t" r="r" b="b"/>
              <a:pathLst>
                <a:path w="4990" h="1632" extrusionOk="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6"/>
          <p:cNvGrpSpPr/>
          <p:nvPr/>
        </p:nvGrpSpPr>
        <p:grpSpPr>
          <a:xfrm>
            <a:off x="8681129" y="818100"/>
            <a:ext cx="234762" cy="218290"/>
            <a:chOff x="8652775" y="883650"/>
            <a:chExt cx="38125" cy="35450"/>
          </a:xfrm>
        </p:grpSpPr>
        <p:sp>
          <p:nvSpPr>
            <p:cNvPr id="91" name="Google Shape;91;p6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6"/>
          <p:cNvSpPr/>
          <p:nvPr/>
        </p:nvSpPr>
        <p:spPr>
          <a:xfrm>
            <a:off x="289118" y="4832382"/>
            <a:ext cx="430885" cy="77125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6"/>
          <p:cNvGrpSpPr/>
          <p:nvPr/>
        </p:nvGrpSpPr>
        <p:grpSpPr>
          <a:xfrm>
            <a:off x="888366" y="4691213"/>
            <a:ext cx="234762" cy="218290"/>
            <a:chOff x="8652775" y="883650"/>
            <a:chExt cx="38125" cy="35450"/>
          </a:xfrm>
        </p:grpSpPr>
        <p:sp>
          <p:nvSpPr>
            <p:cNvPr id="97" name="Google Shape;97;p6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6"/>
          <p:cNvGrpSpPr/>
          <p:nvPr/>
        </p:nvGrpSpPr>
        <p:grpSpPr>
          <a:xfrm>
            <a:off x="8485018" y="238432"/>
            <a:ext cx="430885" cy="203666"/>
            <a:chOff x="8703675" y="886625"/>
            <a:chExt cx="69975" cy="33075"/>
          </a:xfrm>
        </p:grpSpPr>
        <p:sp>
          <p:nvSpPr>
            <p:cNvPr id="101" name="Google Shape;101;p6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/>
          <p:nvPr/>
        </p:nvSpPr>
        <p:spPr>
          <a:xfrm>
            <a:off x="1594500" y="928250"/>
            <a:ext cx="5955000" cy="3272400"/>
          </a:xfrm>
          <a:prstGeom prst="roundRect">
            <a:avLst>
              <a:gd name="adj" fmla="val 543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8"/>
          <p:cNvSpPr txBox="1">
            <a:spLocks noGrp="1"/>
          </p:cNvSpPr>
          <p:nvPr>
            <p:ph type="title"/>
          </p:nvPr>
        </p:nvSpPr>
        <p:spPr>
          <a:xfrm>
            <a:off x="2324000" y="1555800"/>
            <a:ext cx="44961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10" name="Google Shape;110;p8"/>
          <p:cNvGrpSpPr/>
          <p:nvPr/>
        </p:nvGrpSpPr>
        <p:grpSpPr>
          <a:xfrm>
            <a:off x="1421742" y="-126724"/>
            <a:ext cx="768173" cy="588522"/>
            <a:chOff x="8650400" y="824125"/>
            <a:chExt cx="124750" cy="95575"/>
          </a:xfrm>
        </p:grpSpPr>
        <p:sp>
          <p:nvSpPr>
            <p:cNvPr id="111" name="Google Shape;111;p8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8650400" y="824125"/>
              <a:ext cx="124750" cy="40800"/>
            </a:xfrm>
            <a:custGeom>
              <a:avLst/>
              <a:gdLst/>
              <a:ahLst/>
              <a:cxnLst/>
              <a:rect l="l" t="t" r="r" b="b"/>
              <a:pathLst>
                <a:path w="4990" h="1632" extrusionOk="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8"/>
          <p:cNvGrpSpPr/>
          <p:nvPr/>
        </p:nvGrpSpPr>
        <p:grpSpPr>
          <a:xfrm>
            <a:off x="540779" y="2271575"/>
            <a:ext cx="234762" cy="218290"/>
            <a:chOff x="8652775" y="883650"/>
            <a:chExt cx="38125" cy="35450"/>
          </a:xfrm>
        </p:grpSpPr>
        <p:sp>
          <p:nvSpPr>
            <p:cNvPr id="119" name="Google Shape;119;p8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7146466" y="192438"/>
            <a:ext cx="234762" cy="218290"/>
            <a:chOff x="8652775" y="883650"/>
            <a:chExt cx="38125" cy="35450"/>
          </a:xfrm>
        </p:grpSpPr>
        <p:sp>
          <p:nvSpPr>
            <p:cNvPr id="124" name="Google Shape;124;p8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8499454" y="3238200"/>
            <a:ext cx="234762" cy="218290"/>
            <a:chOff x="8652775" y="883650"/>
            <a:chExt cx="38125" cy="35450"/>
          </a:xfrm>
        </p:grpSpPr>
        <p:sp>
          <p:nvSpPr>
            <p:cNvPr id="128" name="Google Shape;128;p8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32;p8"/>
          <p:cNvGrpSpPr/>
          <p:nvPr/>
        </p:nvGrpSpPr>
        <p:grpSpPr>
          <a:xfrm>
            <a:off x="5791168" y="4604107"/>
            <a:ext cx="430885" cy="203666"/>
            <a:chOff x="8703675" y="886625"/>
            <a:chExt cx="69975" cy="33075"/>
          </a:xfrm>
        </p:grpSpPr>
        <p:sp>
          <p:nvSpPr>
            <p:cNvPr id="133" name="Google Shape;133;p8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27"/>
          <p:cNvGrpSpPr/>
          <p:nvPr/>
        </p:nvGrpSpPr>
        <p:grpSpPr>
          <a:xfrm>
            <a:off x="-202058" y="151213"/>
            <a:ext cx="768173" cy="588522"/>
            <a:chOff x="8650400" y="824125"/>
            <a:chExt cx="124750" cy="95575"/>
          </a:xfrm>
        </p:grpSpPr>
        <p:sp>
          <p:nvSpPr>
            <p:cNvPr id="469" name="Google Shape;469;p27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7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7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7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7"/>
            <p:cNvSpPr/>
            <p:nvPr/>
          </p:nvSpPr>
          <p:spPr>
            <a:xfrm>
              <a:off x="8650400" y="824125"/>
              <a:ext cx="124750" cy="40800"/>
            </a:xfrm>
            <a:custGeom>
              <a:avLst/>
              <a:gdLst/>
              <a:ahLst/>
              <a:cxnLst/>
              <a:rect l="l" t="t" r="r" b="b"/>
              <a:pathLst>
                <a:path w="4990" h="1632" extrusionOk="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7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27"/>
          <p:cNvGrpSpPr/>
          <p:nvPr/>
        </p:nvGrpSpPr>
        <p:grpSpPr>
          <a:xfrm>
            <a:off x="8681129" y="818100"/>
            <a:ext cx="234762" cy="218290"/>
            <a:chOff x="8652775" y="883650"/>
            <a:chExt cx="38125" cy="35450"/>
          </a:xfrm>
        </p:grpSpPr>
        <p:sp>
          <p:nvSpPr>
            <p:cNvPr id="477" name="Google Shape;477;p27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7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7"/>
          <p:cNvSpPr/>
          <p:nvPr/>
        </p:nvSpPr>
        <p:spPr>
          <a:xfrm>
            <a:off x="289118" y="4832382"/>
            <a:ext cx="430885" cy="77125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27"/>
          <p:cNvGrpSpPr/>
          <p:nvPr/>
        </p:nvGrpSpPr>
        <p:grpSpPr>
          <a:xfrm>
            <a:off x="888366" y="4691213"/>
            <a:ext cx="234762" cy="218290"/>
            <a:chOff x="8652775" y="883650"/>
            <a:chExt cx="38125" cy="35450"/>
          </a:xfrm>
        </p:grpSpPr>
        <p:sp>
          <p:nvSpPr>
            <p:cNvPr id="483" name="Google Shape;483;p27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27"/>
          <p:cNvGrpSpPr/>
          <p:nvPr/>
        </p:nvGrpSpPr>
        <p:grpSpPr>
          <a:xfrm>
            <a:off x="8485018" y="238432"/>
            <a:ext cx="430885" cy="203666"/>
            <a:chOff x="8703675" y="886625"/>
            <a:chExt cx="69975" cy="33075"/>
          </a:xfrm>
        </p:grpSpPr>
        <p:sp>
          <p:nvSpPr>
            <p:cNvPr id="487" name="Google Shape;487;p27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7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" name="Google Shape;490;p28"/>
          <p:cNvGrpSpPr/>
          <p:nvPr/>
        </p:nvGrpSpPr>
        <p:grpSpPr>
          <a:xfrm>
            <a:off x="236504" y="2344000"/>
            <a:ext cx="234762" cy="218290"/>
            <a:chOff x="8652775" y="883650"/>
            <a:chExt cx="38125" cy="35450"/>
          </a:xfrm>
        </p:grpSpPr>
        <p:sp>
          <p:nvSpPr>
            <p:cNvPr id="491" name="Google Shape;491;p28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28"/>
          <p:cNvGrpSpPr/>
          <p:nvPr/>
        </p:nvGrpSpPr>
        <p:grpSpPr>
          <a:xfrm>
            <a:off x="7146466" y="192438"/>
            <a:ext cx="234762" cy="218290"/>
            <a:chOff x="8652775" y="883650"/>
            <a:chExt cx="38125" cy="35450"/>
          </a:xfrm>
        </p:grpSpPr>
        <p:sp>
          <p:nvSpPr>
            <p:cNvPr id="496" name="Google Shape;496;p28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28"/>
          <p:cNvGrpSpPr/>
          <p:nvPr/>
        </p:nvGrpSpPr>
        <p:grpSpPr>
          <a:xfrm>
            <a:off x="5820143" y="4734507"/>
            <a:ext cx="430885" cy="203666"/>
            <a:chOff x="8703675" y="886625"/>
            <a:chExt cx="69975" cy="33075"/>
          </a:xfrm>
        </p:grpSpPr>
        <p:sp>
          <p:nvSpPr>
            <p:cNvPr id="500" name="Google Shape;500;p28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8" r:id="rId4"/>
    <p:sldLayoutId id="2147483673" r:id="rId5"/>
    <p:sldLayoutId id="214748367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yeenas/CMPS-5153-Adv-Software-Engineering/blob/59cc524b90317e29c2f015dbe03e248ce4e2c685/FEASIBILITY%20STUDY%20OF%20MUSTANG.docx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oyeenas/CMPS-5153-Adv-Software-Engineering/blob/59cc524b90317e29c2f015dbe03e248ce4e2c685/Chatbot%20SRS.doc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2"/>
          <p:cNvSpPr/>
          <p:nvPr/>
        </p:nvSpPr>
        <p:spPr>
          <a:xfrm>
            <a:off x="568386" y="206388"/>
            <a:ext cx="4795800" cy="4419000"/>
          </a:xfrm>
          <a:prstGeom prst="roundRect">
            <a:avLst>
              <a:gd name="adj" fmla="val 392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p32"/>
          <p:cNvSpPr txBox="1">
            <a:spLocks noGrp="1"/>
          </p:cNvSpPr>
          <p:nvPr>
            <p:ph type="ctrTitle"/>
          </p:nvPr>
        </p:nvSpPr>
        <p:spPr>
          <a:xfrm>
            <a:off x="723500" y="539375"/>
            <a:ext cx="4247100" cy="24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4000" dirty="0"/>
            </a:br>
            <a:br>
              <a:rPr lang="en" sz="4000" dirty="0"/>
            </a:br>
            <a:r>
              <a:rPr lang="en" sz="4000" dirty="0"/>
              <a:t>Mustangs Chatbot</a:t>
            </a:r>
            <a:endParaRPr sz="4000" dirty="0"/>
          </a:p>
        </p:txBody>
      </p:sp>
      <p:sp>
        <p:nvSpPr>
          <p:cNvPr id="514" name="Google Shape;514;p32"/>
          <p:cNvSpPr txBox="1">
            <a:spLocks noGrp="1"/>
          </p:cNvSpPr>
          <p:nvPr>
            <p:ph type="subTitle" idx="1"/>
          </p:nvPr>
        </p:nvSpPr>
        <p:spPr>
          <a:xfrm>
            <a:off x="753879" y="2745966"/>
            <a:ext cx="4111547" cy="156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Team Members: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Soundarya Boyeena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(proposal team leader – Iteration 2)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Naga Prashanth Sunkari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Varshith Basani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</p:txBody>
      </p:sp>
      <p:grpSp>
        <p:nvGrpSpPr>
          <p:cNvPr id="515" name="Google Shape;515;p32"/>
          <p:cNvGrpSpPr/>
          <p:nvPr/>
        </p:nvGrpSpPr>
        <p:grpSpPr>
          <a:xfrm>
            <a:off x="5111273" y="97017"/>
            <a:ext cx="1088320" cy="1251963"/>
            <a:chOff x="2258600" y="1433188"/>
            <a:chExt cx="467050" cy="537300"/>
          </a:xfrm>
        </p:grpSpPr>
        <p:sp>
          <p:nvSpPr>
            <p:cNvPr id="516" name="Google Shape;516;p32"/>
            <p:cNvSpPr/>
            <p:nvPr/>
          </p:nvSpPr>
          <p:spPr>
            <a:xfrm>
              <a:off x="2258600" y="1433350"/>
              <a:ext cx="467050" cy="536975"/>
            </a:xfrm>
            <a:custGeom>
              <a:avLst/>
              <a:gdLst/>
              <a:ahLst/>
              <a:cxnLst/>
              <a:rect l="l" t="t" r="r" b="b"/>
              <a:pathLst>
                <a:path w="18682" h="21479" extrusionOk="0">
                  <a:moveTo>
                    <a:pt x="9347" y="607"/>
                  </a:moveTo>
                  <a:cubicBezTo>
                    <a:pt x="9740" y="607"/>
                    <a:pt x="10050" y="929"/>
                    <a:pt x="10050" y="1322"/>
                  </a:cubicBezTo>
                  <a:cubicBezTo>
                    <a:pt x="10050" y="1715"/>
                    <a:pt x="9740" y="2024"/>
                    <a:pt x="9347" y="2024"/>
                  </a:cubicBezTo>
                  <a:cubicBezTo>
                    <a:pt x="8954" y="2024"/>
                    <a:pt x="8633" y="1715"/>
                    <a:pt x="8633" y="1322"/>
                  </a:cubicBezTo>
                  <a:cubicBezTo>
                    <a:pt x="8633" y="929"/>
                    <a:pt x="8954" y="607"/>
                    <a:pt x="9347" y="607"/>
                  </a:cubicBezTo>
                  <a:close/>
                  <a:moveTo>
                    <a:pt x="9347" y="0"/>
                  </a:moveTo>
                  <a:cubicBezTo>
                    <a:pt x="8609" y="0"/>
                    <a:pt x="8025" y="583"/>
                    <a:pt x="8025" y="1322"/>
                  </a:cubicBezTo>
                  <a:cubicBezTo>
                    <a:pt x="8025" y="1905"/>
                    <a:pt x="8395" y="2393"/>
                    <a:pt x="8918" y="2572"/>
                  </a:cubicBezTo>
                  <a:lnTo>
                    <a:pt x="8918" y="3608"/>
                  </a:lnTo>
                  <a:cubicBezTo>
                    <a:pt x="6120" y="3739"/>
                    <a:pt x="3656" y="5155"/>
                    <a:pt x="2108" y="7287"/>
                  </a:cubicBezTo>
                  <a:cubicBezTo>
                    <a:pt x="1906" y="7560"/>
                    <a:pt x="1727" y="7858"/>
                    <a:pt x="1548" y="8156"/>
                  </a:cubicBezTo>
                  <a:lnTo>
                    <a:pt x="1167" y="8156"/>
                  </a:lnTo>
                  <a:cubicBezTo>
                    <a:pt x="417" y="9489"/>
                    <a:pt x="1" y="11037"/>
                    <a:pt x="1" y="12668"/>
                  </a:cubicBezTo>
                  <a:cubicBezTo>
                    <a:pt x="1" y="12847"/>
                    <a:pt x="1" y="13014"/>
                    <a:pt x="13" y="13180"/>
                  </a:cubicBezTo>
                  <a:lnTo>
                    <a:pt x="429" y="13180"/>
                  </a:lnTo>
                  <a:cubicBezTo>
                    <a:pt x="441" y="13442"/>
                    <a:pt x="477" y="13704"/>
                    <a:pt x="513" y="13954"/>
                  </a:cubicBezTo>
                  <a:cubicBezTo>
                    <a:pt x="1191" y="18217"/>
                    <a:pt x="4882" y="21479"/>
                    <a:pt x="9347" y="21479"/>
                  </a:cubicBezTo>
                  <a:cubicBezTo>
                    <a:pt x="13800" y="21479"/>
                    <a:pt x="17491" y="18217"/>
                    <a:pt x="18170" y="13954"/>
                  </a:cubicBezTo>
                  <a:cubicBezTo>
                    <a:pt x="18205" y="13704"/>
                    <a:pt x="18241" y="13442"/>
                    <a:pt x="18253" y="13180"/>
                  </a:cubicBezTo>
                  <a:lnTo>
                    <a:pt x="18670" y="13180"/>
                  </a:lnTo>
                  <a:cubicBezTo>
                    <a:pt x="18682" y="13014"/>
                    <a:pt x="18682" y="12847"/>
                    <a:pt x="18682" y="12668"/>
                  </a:cubicBezTo>
                  <a:cubicBezTo>
                    <a:pt x="18682" y="11025"/>
                    <a:pt x="18265" y="9489"/>
                    <a:pt x="17515" y="8156"/>
                  </a:cubicBezTo>
                  <a:lnTo>
                    <a:pt x="17134" y="8156"/>
                  </a:lnTo>
                  <a:cubicBezTo>
                    <a:pt x="16967" y="7858"/>
                    <a:pt x="16777" y="7572"/>
                    <a:pt x="16574" y="7287"/>
                  </a:cubicBezTo>
                  <a:cubicBezTo>
                    <a:pt x="15026" y="5155"/>
                    <a:pt x="12562" y="3739"/>
                    <a:pt x="9764" y="3608"/>
                  </a:cubicBezTo>
                  <a:lnTo>
                    <a:pt x="9764" y="2572"/>
                  </a:lnTo>
                  <a:cubicBezTo>
                    <a:pt x="10288" y="2393"/>
                    <a:pt x="10657" y="1905"/>
                    <a:pt x="10657" y="1322"/>
                  </a:cubicBezTo>
                  <a:cubicBezTo>
                    <a:pt x="10657" y="583"/>
                    <a:pt x="10073" y="0"/>
                    <a:pt x="9347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7" name="Google Shape;517;p32"/>
            <p:cNvGrpSpPr/>
            <p:nvPr/>
          </p:nvGrpSpPr>
          <p:grpSpPr>
            <a:xfrm>
              <a:off x="2258600" y="1433188"/>
              <a:ext cx="467050" cy="537300"/>
              <a:chOff x="2258600" y="-256450"/>
              <a:chExt cx="467050" cy="537300"/>
            </a:xfrm>
          </p:grpSpPr>
          <p:sp>
            <p:nvSpPr>
              <p:cNvPr id="518" name="Google Shape;518;p32"/>
              <p:cNvSpPr/>
              <p:nvPr/>
            </p:nvSpPr>
            <p:spPr>
              <a:xfrm>
                <a:off x="2481850" y="-201675"/>
                <a:ext cx="20850" cy="940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3763" extrusionOk="0">
                    <a:moveTo>
                      <a:pt x="0" y="0"/>
                    </a:moveTo>
                    <a:lnTo>
                      <a:pt x="0" y="3763"/>
                    </a:lnTo>
                    <a:lnTo>
                      <a:pt x="834" y="3763"/>
                    </a:lnTo>
                    <a:lnTo>
                      <a:pt x="8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2"/>
              <p:cNvSpPr/>
              <p:nvPr/>
            </p:nvSpPr>
            <p:spPr>
              <a:xfrm>
                <a:off x="2269025" y="69475"/>
                <a:ext cx="446500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17860" h="930" extrusionOk="0">
                    <a:moveTo>
                      <a:pt x="0" y="1"/>
                    </a:moveTo>
                    <a:cubicBezTo>
                      <a:pt x="12" y="322"/>
                      <a:pt x="48" y="620"/>
                      <a:pt x="96" y="930"/>
                    </a:cubicBezTo>
                    <a:lnTo>
                      <a:pt x="17753" y="930"/>
                    </a:lnTo>
                    <a:cubicBezTo>
                      <a:pt x="17800" y="620"/>
                      <a:pt x="17836" y="310"/>
                      <a:pt x="178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2"/>
              <p:cNvSpPr/>
              <p:nvPr/>
            </p:nvSpPr>
            <p:spPr>
              <a:xfrm>
                <a:off x="2271700" y="92700"/>
                <a:ext cx="441150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17646" h="7526" extrusionOk="0">
                    <a:moveTo>
                      <a:pt x="1" y="1"/>
                    </a:moveTo>
                    <a:cubicBezTo>
                      <a:pt x="679" y="4263"/>
                      <a:pt x="4370" y="7525"/>
                      <a:pt x="8823" y="7525"/>
                    </a:cubicBezTo>
                    <a:cubicBezTo>
                      <a:pt x="13276" y="7525"/>
                      <a:pt x="16967" y="4263"/>
                      <a:pt x="176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2"/>
              <p:cNvSpPr/>
              <p:nvPr/>
            </p:nvSpPr>
            <p:spPr>
              <a:xfrm>
                <a:off x="2311300" y="-166250"/>
                <a:ext cx="361675" cy="92300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3692" extrusionOk="0">
                    <a:moveTo>
                      <a:pt x="7239" y="0"/>
                    </a:moveTo>
                    <a:cubicBezTo>
                      <a:pt x="4262" y="0"/>
                      <a:pt x="1631" y="1453"/>
                      <a:pt x="0" y="3691"/>
                    </a:cubicBezTo>
                    <a:lnTo>
                      <a:pt x="14466" y="3691"/>
                    </a:lnTo>
                    <a:cubicBezTo>
                      <a:pt x="12847" y="1453"/>
                      <a:pt x="10216" y="0"/>
                      <a:pt x="7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2"/>
              <p:cNvSpPr/>
              <p:nvPr/>
            </p:nvSpPr>
            <p:spPr>
              <a:xfrm>
                <a:off x="2296700" y="-73975"/>
                <a:ext cx="39115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5646" h="929" extrusionOk="0">
                    <a:moveTo>
                      <a:pt x="584" y="0"/>
                    </a:moveTo>
                    <a:cubicBezTo>
                      <a:pt x="370" y="298"/>
                      <a:pt x="179" y="607"/>
                      <a:pt x="1" y="929"/>
                    </a:cubicBezTo>
                    <a:lnTo>
                      <a:pt x="15645" y="929"/>
                    </a:lnTo>
                    <a:cubicBezTo>
                      <a:pt x="15467" y="607"/>
                      <a:pt x="15276" y="298"/>
                      <a:pt x="150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2"/>
              <p:cNvSpPr/>
              <p:nvPr/>
            </p:nvSpPr>
            <p:spPr>
              <a:xfrm>
                <a:off x="2258600" y="-52550"/>
                <a:ext cx="467050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18682" h="5037" extrusionOk="0">
                    <a:moveTo>
                      <a:pt x="1167" y="0"/>
                    </a:moveTo>
                    <a:cubicBezTo>
                      <a:pt x="429" y="1346"/>
                      <a:pt x="1" y="2882"/>
                      <a:pt x="1" y="4525"/>
                    </a:cubicBezTo>
                    <a:cubicBezTo>
                      <a:pt x="1" y="4691"/>
                      <a:pt x="13" y="4870"/>
                      <a:pt x="24" y="5037"/>
                    </a:cubicBezTo>
                    <a:lnTo>
                      <a:pt x="18670" y="5037"/>
                    </a:lnTo>
                    <a:cubicBezTo>
                      <a:pt x="18682" y="4870"/>
                      <a:pt x="18682" y="4691"/>
                      <a:pt x="18682" y="4525"/>
                    </a:cubicBezTo>
                    <a:cubicBezTo>
                      <a:pt x="18682" y="2882"/>
                      <a:pt x="18265" y="1346"/>
                      <a:pt x="175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2"/>
              <p:cNvSpPr/>
              <p:nvPr/>
            </p:nvSpPr>
            <p:spPr>
              <a:xfrm>
                <a:off x="2459225" y="-256450"/>
                <a:ext cx="66100" cy="66100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2644" extrusionOk="0">
                    <a:moveTo>
                      <a:pt x="1322" y="620"/>
                    </a:moveTo>
                    <a:cubicBezTo>
                      <a:pt x="1715" y="620"/>
                      <a:pt x="2036" y="929"/>
                      <a:pt x="2036" y="1322"/>
                    </a:cubicBezTo>
                    <a:cubicBezTo>
                      <a:pt x="2036" y="1715"/>
                      <a:pt x="1715" y="2036"/>
                      <a:pt x="1322" y="2036"/>
                    </a:cubicBezTo>
                    <a:cubicBezTo>
                      <a:pt x="929" y="2036"/>
                      <a:pt x="608" y="1715"/>
                      <a:pt x="608" y="1322"/>
                    </a:cubicBezTo>
                    <a:cubicBezTo>
                      <a:pt x="608" y="929"/>
                      <a:pt x="929" y="620"/>
                      <a:pt x="1322" y="620"/>
                    </a:cubicBezTo>
                    <a:close/>
                    <a:moveTo>
                      <a:pt x="1322" y="1"/>
                    </a:moveTo>
                    <a:cubicBezTo>
                      <a:pt x="596" y="1"/>
                      <a:pt x="0" y="596"/>
                      <a:pt x="0" y="1322"/>
                    </a:cubicBezTo>
                    <a:cubicBezTo>
                      <a:pt x="0" y="2048"/>
                      <a:pt x="596" y="2644"/>
                      <a:pt x="1322" y="2644"/>
                    </a:cubicBezTo>
                    <a:cubicBezTo>
                      <a:pt x="2048" y="2644"/>
                      <a:pt x="2644" y="2048"/>
                      <a:pt x="2644" y="1322"/>
                    </a:cubicBezTo>
                    <a:cubicBezTo>
                      <a:pt x="2644" y="596"/>
                      <a:pt x="2048" y="1"/>
                      <a:pt x="13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2"/>
              <p:cNvSpPr/>
              <p:nvPr/>
            </p:nvSpPr>
            <p:spPr>
              <a:xfrm>
                <a:off x="2578575" y="4900"/>
                <a:ext cx="4437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739" extrusionOk="0">
                    <a:moveTo>
                      <a:pt x="1656" y="0"/>
                    </a:moveTo>
                    <a:lnTo>
                      <a:pt x="1" y="2739"/>
                    </a:lnTo>
                    <a:lnTo>
                      <a:pt x="1775" y="2739"/>
                    </a:lnTo>
                    <a:lnTo>
                      <a:pt x="1775" y="631"/>
                    </a:lnTo>
                    <a:cubicBezTo>
                      <a:pt x="1775" y="405"/>
                      <a:pt x="1739" y="191"/>
                      <a:pt x="16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2"/>
              <p:cNvSpPr/>
              <p:nvPr/>
            </p:nvSpPr>
            <p:spPr>
              <a:xfrm>
                <a:off x="2479175" y="-22500"/>
                <a:ext cx="99425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3977" h="3835" extrusionOk="0">
                    <a:moveTo>
                      <a:pt x="2322" y="1"/>
                    </a:moveTo>
                    <a:lnTo>
                      <a:pt x="0" y="3835"/>
                    </a:lnTo>
                    <a:lnTo>
                      <a:pt x="1655" y="3835"/>
                    </a:lnTo>
                    <a:lnTo>
                      <a:pt x="39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2"/>
              <p:cNvSpPr/>
              <p:nvPr/>
            </p:nvSpPr>
            <p:spPr>
              <a:xfrm>
                <a:off x="2361300" y="-22500"/>
                <a:ext cx="175925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3835" extrusionOk="0">
                    <a:moveTo>
                      <a:pt x="1739" y="1"/>
                    </a:moveTo>
                    <a:cubicBezTo>
                      <a:pt x="786" y="1"/>
                      <a:pt x="0" y="775"/>
                      <a:pt x="0" y="1727"/>
                    </a:cubicBezTo>
                    <a:lnTo>
                      <a:pt x="0" y="3835"/>
                    </a:lnTo>
                    <a:lnTo>
                      <a:pt x="4715" y="3835"/>
                    </a:lnTo>
                    <a:lnTo>
                      <a:pt x="70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2"/>
              <p:cNvSpPr/>
              <p:nvPr/>
            </p:nvSpPr>
            <p:spPr>
              <a:xfrm>
                <a:off x="2561925" y="-8800"/>
                <a:ext cx="5805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3287" extrusionOk="0">
                    <a:moveTo>
                      <a:pt x="1977" y="1"/>
                    </a:moveTo>
                    <a:lnTo>
                      <a:pt x="0" y="3287"/>
                    </a:lnTo>
                    <a:lnTo>
                      <a:pt x="667" y="3287"/>
                    </a:lnTo>
                    <a:lnTo>
                      <a:pt x="2322" y="548"/>
                    </a:lnTo>
                    <a:cubicBezTo>
                      <a:pt x="2238" y="346"/>
                      <a:pt x="2131" y="155"/>
                      <a:pt x="19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2"/>
              <p:cNvSpPr/>
              <p:nvPr/>
            </p:nvSpPr>
            <p:spPr>
              <a:xfrm>
                <a:off x="2520550" y="-22500"/>
                <a:ext cx="90800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835" extrusionOk="0">
                    <a:moveTo>
                      <a:pt x="2322" y="1"/>
                    </a:moveTo>
                    <a:lnTo>
                      <a:pt x="0" y="3835"/>
                    </a:lnTo>
                    <a:lnTo>
                      <a:pt x="1655" y="3835"/>
                    </a:lnTo>
                    <a:lnTo>
                      <a:pt x="3632" y="549"/>
                    </a:lnTo>
                    <a:cubicBezTo>
                      <a:pt x="3322" y="215"/>
                      <a:pt x="2870" y="1"/>
                      <a:pt x="2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2"/>
              <p:cNvSpPr/>
              <p:nvPr/>
            </p:nvSpPr>
            <p:spPr>
              <a:xfrm>
                <a:off x="2348500" y="128125"/>
                <a:ext cx="348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2" extrusionOk="0">
                    <a:moveTo>
                      <a:pt x="723" y="0"/>
                    </a:moveTo>
                    <a:cubicBezTo>
                      <a:pt x="716" y="0"/>
                      <a:pt x="710" y="0"/>
                      <a:pt x="703" y="0"/>
                    </a:cubicBez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703" y="1381"/>
                    </a:cubicBezTo>
                    <a:cubicBezTo>
                      <a:pt x="1084" y="1381"/>
                      <a:pt x="1393" y="1072"/>
                      <a:pt x="1393" y="691"/>
                    </a:cubicBezTo>
                    <a:cubicBezTo>
                      <a:pt x="1393" y="317"/>
                      <a:pt x="1095" y="0"/>
                      <a:pt x="7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2"/>
              <p:cNvSpPr/>
              <p:nvPr/>
            </p:nvSpPr>
            <p:spPr>
              <a:xfrm>
                <a:off x="23991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2"/>
              <p:cNvSpPr/>
              <p:nvPr/>
            </p:nvSpPr>
            <p:spPr>
              <a:xfrm>
                <a:off x="24497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2"/>
              <p:cNvSpPr/>
              <p:nvPr/>
            </p:nvSpPr>
            <p:spPr>
              <a:xfrm>
                <a:off x="25003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712" y="0"/>
                    </a:moveTo>
                    <a:cubicBezTo>
                      <a:pt x="705" y="0"/>
                      <a:pt x="698" y="0"/>
                      <a:pt x="691" y="0"/>
                    </a:cubicBez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7"/>
                      <a:pt x="1083" y="0"/>
                      <a:pt x="7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2"/>
              <p:cNvSpPr/>
              <p:nvPr/>
            </p:nvSpPr>
            <p:spPr>
              <a:xfrm>
                <a:off x="2550600" y="128125"/>
                <a:ext cx="348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2" extrusionOk="0">
                    <a:moveTo>
                      <a:pt x="712" y="0"/>
                    </a:moveTo>
                    <a:cubicBezTo>
                      <a:pt x="705" y="0"/>
                      <a:pt x="698" y="0"/>
                      <a:pt x="691" y="0"/>
                    </a:cubicBez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84" y="1381"/>
                      <a:pt x="1394" y="1072"/>
                      <a:pt x="1394" y="691"/>
                    </a:cubicBezTo>
                    <a:cubicBezTo>
                      <a:pt x="1394" y="317"/>
                      <a:pt x="1095" y="0"/>
                      <a:pt x="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2"/>
              <p:cNvSpPr/>
              <p:nvPr/>
            </p:nvSpPr>
            <p:spPr>
              <a:xfrm>
                <a:off x="26012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2"/>
              <p:cNvSpPr/>
              <p:nvPr/>
            </p:nvSpPr>
            <p:spPr>
              <a:xfrm>
                <a:off x="2392850" y="187050"/>
                <a:ext cx="1988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442" extrusionOk="0">
                    <a:moveTo>
                      <a:pt x="0" y="1"/>
                    </a:moveTo>
                    <a:lnTo>
                      <a:pt x="0" y="441"/>
                    </a:lnTo>
                    <a:lnTo>
                      <a:pt x="7954" y="441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2"/>
              <p:cNvSpPr/>
              <p:nvPr/>
            </p:nvSpPr>
            <p:spPr>
              <a:xfrm>
                <a:off x="2392850" y="213250"/>
                <a:ext cx="1988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442" extrusionOk="0">
                    <a:moveTo>
                      <a:pt x="0" y="1"/>
                    </a:moveTo>
                    <a:lnTo>
                      <a:pt x="0" y="441"/>
                    </a:lnTo>
                    <a:lnTo>
                      <a:pt x="7954" y="441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32"/>
          <p:cNvGrpSpPr/>
          <p:nvPr/>
        </p:nvGrpSpPr>
        <p:grpSpPr>
          <a:xfrm>
            <a:off x="6686246" y="4183223"/>
            <a:ext cx="1055985" cy="905499"/>
            <a:chOff x="4041575" y="1574875"/>
            <a:chExt cx="296475" cy="254225"/>
          </a:xfrm>
        </p:grpSpPr>
        <p:sp>
          <p:nvSpPr>
            <p:cNvPr id="539" name="Google Shape;539;p32"/>
            <p:cNvSpPr/>
            <p:nvPr/>
          </p:nvSpPr>
          <p:spPr>
            <a:xfrm>
              <a:off x="4041575" y="1574875"/>
              <a:ext cx="296475" cy="254225"/>
            </a:xfrm>
            <a:custGeom>
              <a:avLst/>
              <a:gdLst/>
              <a:ahLst/>
              <a:cxnLst/>
              <a:rect l="l" t="t" r="r" b="b"/>
              <a:pathLst>
                <a:path w="11859" h="10169" extrusionOk="0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0" name="Google Shape;540;p32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541" name="Google Shape;541;p32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037" extrusionOk="0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2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1" extrusionOk="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2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037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2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311" extrusionOk="0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2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941" extrusionOk="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2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941" extrusionOk="0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2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9776" extrusionOk="0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2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7943" h="2799" extrusionOk="0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2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9" extrusionOk="0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2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989" extrusionOk="0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1" name="Google Shape;551;p32"/>
          <p:cNvGrpSpPr/>
          <p:nvPr/>
        </p:nvGrpSpPr>
        <p:grpSpPr>
          <a:xfrm>
            <a:off x="4669443" y="2445605"/>
            <a:ext cx="1827087" cy="2315090"/>
            <a:chOff x="4700075" y="3262363"/>
            <a:chExt cx="560525" cy="710238"/>
          </a:xfrm>
        </p:grpSpPr>
        <p:sp>
          <p:nvSpPr>
            <p:cNvPr id="552" name="Google Shape;552;p32"/>
            <p:cNvSpPr/>
            <p:nvPr/>
          </p:nvSpPr>
          <p:spPr>
            <a:xfrm>
              <a:off x="4700075" y="3262375"/>
              <a:ext cx="560525" cy="710225"/>
            </a:xfrm>
            <a:custGeom>
              <a:avLst/>
              <a:gdLst/>
              <a:ahLst/>
              <a:cxnLst/>
              <a:rect l="l" t="t" r="r" b="b"/>
              <a:pathLst>
                <a:path w="22421" h="28409" extrusionOk="0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3" name="Google Shape;553;p32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554" name="Google Shape;554;p32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2824" extrusionOk="0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2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870" extrusionOk="0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2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1918" extrusionOk="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2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3" extrusionOk="0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061" extrusionOk="0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275" extrusionOk="0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882" extrusionOk="0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2049" extrusionOk="0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2049" extrusionOk="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882" extrusionOk="0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061" extrusionOk="0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275" extrusionOk="0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70" extrusionOk="0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3" extrusionOk="0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930" extrusionOk="0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avLst/>
                <a:gdLst/>
                <a:ahLst/>
                <a:cxnLst/>
                <a:rect l="l" t="t" r="r" b="b"/>
                <a:pathLst>
                  <a:path w="6645" h="2812" extrusionOk="0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1168" extrusionOk="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620" extrusionOk="0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608" extrusionOk="0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728" extrusionOk="0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727" extrusionOk="0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484" extrusionOk="0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472" extrusionOk="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58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585" extrusionOk="0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3097" extrusionOk="0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0538" extrusionOk="0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2561" extrusionOk="0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44" extrusionOk="0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192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2228" extrusionOk="0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2228" extrusionOk="0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55" extrusionOk="0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954" h="1347" extrusionOk="0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192" extrusionOk="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27" extrusionOk="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227" extrusionOk="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avLst/>
                <a:gdLst/>
                <a:ahLst/>
                <a:cxnLst/>
                <a:rect l="l" t="t" r="r" b="b"/>
                <a:pathLst>
                  <a:path w="11181" h="9479" extrusionOk="0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2883" extrusionOk="0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327" extrusionOk="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121" extrusionOk="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2121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1692" extrusionOk="0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751" extrusionOk="0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4514" extrusionOk="0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78" extrusionOk="0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2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1478" extrusionOk="0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2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2204" extrusionOk="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2204" extrusionOk="0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2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430" extrusionOk="0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2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1430" extrusionOk="0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2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3716" extrusionOk="0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2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3716" extrusionOk="0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5" name="Google Shape;615;p32"/>
          <p:cNvGrpSpPr/>
          <p:nvPr/>
        </p:nvGrpSpPr>
        <p:grpSpPr>
          <a:xfrm>
            <a:off x="7251354" y="1614374"/>
            <a:ext cx="1827052" cy="2304120"/>
            <a:chOff x="8922625" y="3320713"/>
            <a:chExt cx="512900" cy="646825"/>
          </a:xfrm>
        </p:grpSpPr>
        <p:sp>
          <p:nvSpPr>
            <p:cNvPr id="616" name="Google Shape;616;p32"/>
            <p:cNvSpPr/>
            <p:nvPr/>
          </p:nvSpPr>
          <p:spPr>
            <a:xfrm>
              <a:off x="8922625" y="3320713"/>
              <a:ext cx="512900" cy="646825"/>
            </a:xfrm>
            <a:custGeom>
              <a:avLst/>
              <a:gdLst/>
              <a:ahLst/>
              <a:cxnLst/>
              <a:rect l="l" t="t" r="r" b="b"/>
              <a:pathLst>
                <a:path w="20516" h="25873" extrusionOk="0">
                  <a:moveTo>
                    <a:pt x="10264" y="1"/>
                  </a:moveTo>
                  <a:cubicBezTo>
                    <a:pt x="7811" y="1"/>
                    <a:pt x="5823" y="1989"/>
                    <a:pt x="5823" y="4442"/>
                  </a:cubicBezTo>
                  <a:lnTo>
                    <a:pt x="5823" y="4942"/>
                  </a:lnTo>
                  <a:cubicBezTo>
                    <a:pt x="5097" y="4942"/>
                    <a:pt x="4513" y="5525"/>
                    <a:pt x="4513" y="6240"/>
                  </a:cubicBezTo>
                  <a:cubicBezTo>
                    <a:pt x="4513" y="6966"/>
                    <a:pt x="5097" y="7549"/>
                    <a:pt x="5823" y="7549"/>
                  </a:cubicBezTo>
                  <a:lnTo>
                    <a:pt x="5823" y="9133"/>
                  </a:lnTo>
                  <a:lnTo>
                    <a:pt x="5073" y="9133"/>
                  </a:lnTo>
                  <a:cubicBezTo>
                    <a:pt x="4704" y="9133"/>
                    <a:pt x="4406" y="9430"/>
                    <a:pt x="4406" y="9800"/>
                  </a:cubicBezTo>
                  <a:cubicBezTo>
                    <a:pt x="4406" y="10169"/>
                    <a:pt x="4704" y="10478"/>
                    <a:pt x="5073" y="10478"/>
                  </a:cubicBezTo>
                  <a:lnTo>
                    <a:pt x="6406" y="10478"/>
                  </a:lnTo>
                  <a:lnTo>
                    <a:pt x="6311" y="11121"/>
                  </a:lnTo>
                  <a:cubicBezTo>
                    <a:pt x="6240" y="11109"/>
                    <a:pt x="6156" y="11109"/>
                    <a:pt x="6085" y="11109"/>
                  </a:cubicBezTo>
                  <a:cubicBezTo>
                    <a:pt x="5418" y="11109"/>
                    <a:pt x="4859" y="11490"/>
                    <a:pt x="4609" y="12050"/>
                  </a:cubicBezTo>
                  <a:lnTo>
                    <a:pt x="3537" y="12050"/>
                  </a:lnTo>
                  <a:lnTo>
                    <a:pt x="1311" y="14479"/>
                  </a:lnTo>
                  <a:lnTo>
                    <a:pt x="1311" y="17455"/>
                  </a:lnTo>
                  <a:lnTo>
                    <a:pt x="1156" y="17455"/>
                  </a:lnTo>
                  <a:cubicBezTo>
                    <a:pt x="941" y="17455"/>
                    <a:pt x="775" y="17622"/>
                    <a:pt x="775" y="17836"/>
                  </a:cubicBezTo>
                  <a:cubicBezTo>
                    <a:pt x="775" y="18039"/>
                    <a:pt x="953" y="18217"/>
                    <a:pt x="1156" y="18217"/>
                  </a:cubicBezTo>
                  <a:lnTo>
                    <a:pt x="1346" y="18217"/>
                  </a:lnTo>
                  <a:cubicBezTo>
                    <a:pt x="1382" y="18420"/>
                    <a:pt x="1501" y="18598"/>
                    <a:pt x="1680" y="18705"/>
                  </a:cubicBezTo>
                  <a:cubicBezTo>
                    <a:pt x="727" y="18884"/>
                    <a:pt x="1" y="19717"/>
                    <a:pt x="1" y="20718"/>
                  </a:cubicBezTo>
                  <a:lnTo>
                    <a:pt x="1144" y="20718"/>
                  </a:lnTo>
                  <a:cubicBezTo>
                    <a:pt x="1144" y="20217"/>
                    <a:pt x="1549" y="19813"/>
                    <a:pt x="2049" y="19813"/>
                  </a:cubicBezTo>
                  <a:cubicBezTo>
                    <a:pt x="2549" y="19813"/>
                    <a:pt x="2966" y="20217"/>
                    <a:pt x="2966" y="20718"/>
                  </a:cubicBezTo>
                  <a:lnTo>
                    <a:pt x="4097" y="20718"/>
                  </a:lnTo>
                  <a:cubicBezTo>
                    <a:pt x="4097" y="19717"/>
                    <a:pt x="3370" y="18884"/>
                    <a:pt x="2418" y="18705"/>
                  </a:cubicBezTo>
                  <a:cubicBezTo>
                    <a:pt x="2596" y="18598"/>
                    <a:pt x="2727" y="18420"/>
                    <a:pt x="2751" y="18217"/>
                  </a:cubicBezTo>
                  <a:lnTo>
                    <a:pt x="2942" y="18217"/>
                  </a:lnTo>
                  <a:cubicBezTo>
                    <a:pt x="3156" y="18217"/>
                    <a:pt x="3323" y="18039"/>
                    <a:pt x="3323" y="17836"/>
                  </a:cubicBezTo>
                  <a:cubicBezTo>
                    <a:pt x="3323" y="17622"/>
                    <a:pt x="3156" y="17455"/>
                    <a:pt x="2942" y="17455"/>
                  </a:cubicBezTo>
                  <a:lnTo>
                    <a:pt x="2727" y="17455"/>
                  </a:lnTo>
                  <a:lnTo>
                    <a:pt x="2727" y="15026"/>
                  </a:lnTo>
                  <a:lnTo>
                    <a:pt x="4156" y="13467"/>
                  </a:lnTo>
                  <a:lnTo>
                    <a:pt x="4632" y="13467"/>
                  </a:lnTo>
                  <a:cubicBezTo>
                    <a:pt x="4871" y="13919"/>
                    <a:pt x="5299" y="14252"/>
                    <a:pt x="5823" y="14336"/>
                  </a:cubicBezTo>
                  <a:lnTo>
                    <a:pt x="5061" y="19313"/>
                  </a:lnTo>
                  <a:lnTo>
                    <a:pt x="6442" y="19313"/>
                  </a:lnTo>
                  <a:lnTo>
                    <a:pt x="6442" y="20908"/>
                  </a:lnTo>
                  <a:cubicBezTo>
                    <a:pt x="6252" y="21063"/>
                    <a:pt x="6121" y="21301"/>
                    <a:pt x="6121" y="21563"/>
                  </a:cubicBezTo>
                  <a:lnTo>
                    <a:pt x="6121" y="21622"/>
                  </a:lnTo>
                  <a:lnTo>
                    <a:pt x="5359" y="21622"/>
                  </a:lnTo>
                  <a:lnTo>
                    <a:pt x="4359" y="23277"/>
                  </a:lnTo>
                  <a:lnTo>
                    <a:pt x="4359" y="25111"/>
                  </a:lnTo>
                  <a:lnTo>
                    <a:pt x="4359" y="25873"/>
                  </a:lnTo>
                  <a:lnTo>
                    <a:pt x="9562" y="25873"/>
                  </a:lnTo>
                  <a:lnTo>
                    <a:pt x="9562" y="25111"/>
                  </a:lnTo>
                  <a:lnTo>
                    <a:pt x="9562" y="23277"/>
                  </a:lnTo>
                  <a:lnTo>
                    <a:pt x="8573" y="21622"/>
                  </a:lnTo>
                  <a:lnTo>
                    <a:pt x="7799" y="21622"/>
                  </a:lnTo>
                  <a:lnTo>
                    <a:pt x="7799" y="21563"/>
                  </a:lnTo>
                  <a:cubicBezTo>
                    <a:pt x="7799" y="21301"/>
                    <a:pt x="7680" y="21063"/>
                    <a:pt x="7478" y="20908"/>
                  </a:cubicBezTo>
                  <a:lnTo>
                    <a:pt x="7478" y="19313"/>
                  </a:lnTo>
                  <a:lnTo>
                    <a:pt x="13026" y="19313"/>
                  </a:lnTo>
                  <a:lnTo>
                    <a:pt x="13026" y="20908"/>
                  </a:lnTo>
                  <a:cubicBezTo>
                    <a:pt x="12836" y="21063"/>
                    <a:pt x="12705" y="21301"/>
                    <a:pt x="12705" y="21563"/>
                  </a:cubicBezTo>
                  <a:lnTo>
                    <a:pt x="12705" y="21622"/>
                  </a:lnTo>
                  <a:lnTo>
                    <a:pt x="11943" y="21622"/>
                  </a:lnTo>
                  <a:lnTo>
                    <a:pt x="10955" y="23277"/>
                  </a:lnTo>
                  <a:lnTo>
                    <a:pt x="10955" y="25111"/>
                  </a:lnTo>
                  <a:lnTo>
                    <a:pt x="10955" y="25873"/>
                  </a:lnTo>
                  <a:lnTo>
                    <a:pt x="16158" y="25873"/>
                  </a:lnTo>
                  <a:lnTo>
                    <a:pt x="16158" y="25111"/>
                  </a:lnTo>
                  <a:lnTo>
                    <a:pt x="16158" y="23277"/>
                  </a:lnTo>
                  <a:lnTo>
                    <a:pt x="15158" y="21622"/>
                  </a:lnTo>
                  <a:lnTo>
                    <a:pt x="14396" y="21622"/>
                  </a:lnTo>
                  <a:lnTo>
                    <a:pt x="14396" y="21563"/>
                  </a:lnTo>
                  <a:cubicBezTo>
                    <a:pt x="14396" y="21301"/>
                    <a:pt x="14265" y="21063"/>
                    <a:pt x="14074" y="20908"/>
                  </a:cubicBezTo>
                  <a:lnTo>
                    <a:pt x="14074" y="19313"/>
                  </a:lnTo>
                  <a:lnTo>
                    <a:pt x="15455" y="19313"/>
                  </a:lnTo>
                  <a:lnTo>
                    <a:pt x="15169" y="17491"/>
                  </a:lnTo>
                  <a:lnTo>
                    <a:pt x="14693" y="14336"/>
                  </a:lnTo>
                  <a:cubicBezTo>
                    <a:pt x="15217" y="14252"/>
                    <a:pt x="15646" y="13919"/>
                    <a:pt x="15884" y="13467"/>
                  </a:cubicBezTo>
                  <a:lnTo>
                    <a:pt x="16360" y="13467"/>
                  </a:lnTo>
                  <a:lnTo>
                    <a:pt x="17789" y="15026"/>
                  </a:lnTo>
                  <a:lnTo>
                    <a:pt x="17789" y="17455"/>
                  </a:lnTo>
                  <a:lnTo>
                    <a:pt x="17574" y="17455"/>
                  </a:lnTo>
                  <a:cubicBezTo>
                    <a:pt x="17360" y="17455"/>
                    <a:pt x="17193" y="17622"/>
                    <a:pt x="17193" y="17836"/>
                  </a:cubicBezTo>
                  <a:cubicBezTo>
                    <a:pt x="17193" y="18039"/>
                    <a:pt x="17360" y="18217"/>
                    <a:pt x="17574" y="18217"/>
                  </a:cubicBezTo>
                  <a:lnTo>
                    <a:pt x="17753" y="18217"/>
                  </a:lnTo>
                  <a:cubicBezTo>
                    <a:pt x="17789" y="18420"/>
                    <a:pt x="17920" y="18598"/>
                    <a:pt x="18098" y="18705"/>
                  </a:cubicBezTo>
                  <a:cubicBezTo>
                    <a:pt x="17146" y="18884"/>
                    <a:pt x="16420" y="19717"/>
                    <a:pt x="16420" y="20718"/>
                  </a:cubicBezTo>
                  <a:lnTo>
                    <a:pt x="17551" y="20718"/>
                  </a:lnTo>
                  <a:cubicBezTo>
                    <a:pt x="17551" y="20217"/>
                    <a:pt x="17967" y="19813"/>
                    <a:pt x="18467" y="19813"/>
                  </a:cubicBezTo>
                  <a:cubicBezTo>
                    <a:pt x="18968" y="19813"/>
                    <a:pt x="19372" y="20217"/>
                    <a:pt x="19372" y="20718"/>
                  </a:cubicBezTo>
                  <a:lnTo>
                    <a:pt x="20515" y="20718"/>
                  </a:lnTo>
                  <a:cubicBezTo>
                    <a:pt x="20515" y="19717"/>
                    <a:pt x="19789" y="18884"/>
                    <a:pt x="18837" y="18705"/>
                  </a:cubicBezTo>
                  <a:cubicBezTo>
                    <a:pt x="19015" y="18598"/>
                    <a:pt x="19134" y="18420"/>
                    <a:pt x="19170" y="18217"/>
                  </a:cubicBezTo>
                  <a:lnTo>
                    <a:pt x="19360" y="18217"/>
                  </a:lnTo>
                  <a:cubicBezTo>
                    <a:pt x="19563" y="18217"/>
                    <a:pt x="19741" y="18039"/>
                    <a:pt x="19741" y="17836"/>
                  </a:cubicBezTo>
                  <a:cubicBezTo>
                    <a:pt x="19741" y="17622"/>
                    <a:pt x="19575" y="17455"/>
                    <a:pt x="19360" y="17455"/>
                  </a:cubicBezTo>
                  <a:lnTo>
                    <a:pt x="19206" y="17455"/>
                  </a:lnTo>
                  <a:lnTo>
                    <a:pt x="19206" y="14479"/>
                  </a:lnTo>
                  <a:lnTo>
                    <a:pt x="16979" y="12050"/>
                  </a:lnTo>
                  <a:lnTo>
                    <a:pt x="15908" y="12050"/>
                  </a:lnTo>
                  <a:cubicBezTo>
                    <a:pt x="15658" y="11490"/>
                    <a:pt x="15086" y="11109"/>
                    <a:pt x="14431" y="11109"/>
                  </a:cubicBezTo>
                  <a:cubicBezTo>
                    <a:pt x="14360" y="11109"/>
                    <a:pt x="14276" y="11109"/>
                    <a:pt x="14205" y="11121"/>
                  </a:cubicBezTo>
                  <a:lnTo>
                    <a:pt x="14110" y="10478"/>
                  </a:lnTo>
                  <a:lnTo>
                    <a:pt x="15443" y="10478"/>
                  </a:lnTo>
                  <a:cubicBezTo>
                    <a:pt x="15812" y="10478"/>
                    <a:pt x="16110" y="10169"/>
                    <a:pt x="16110" y="9800"/>
                  </a:cubicBezTo>
                  <a:cubicBezTo>
                    <a:pt x="16110" y="9430"/>
                    <a:pt x="15812" y="9133"/>
                    <a:pt x="15443" y="9133"/>
                  </a:cubicBezTo>
                  <a:lnTo>
                    <a:pt x="14693" y="9133"/>
                  </a:lnTo>
                  <a:lnTo>
                    <a:pt x="14693" y="7549"/>
                  </a:lnTo>
                  <a:cubicBezTo>
                    <a:pt x="15419" y="7549"/>
                    <a:pt x="16003" y="6966"/>
                    <a:pt x="16003" y="6240"/>
                  </a:cubicBezTo>
                  <a:cubicBezTo>
                    <a:pt x="16003" y="5525"/>
                    <a:pt x="15419" y="4942"/>
                    <a:pt x="14693" y="4942"/>
                  </a:cubicBezTo>
                  <a:lnTo>
                    <a:pt x="14693" y="4442"/>
                  </a:lnTo>
                  <a:cubicBezTo>
                    <a:pt x="14693" y="1989"/>
                    <a:pt x="12705" y="1"/>
                    <a:pt x="10264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7" name="Google Shape;617;p32"/>
            <p:cNvGrpSpPr/>
            <p:nvPr/>
          </p:nvGrpSpPr>
          <p:grpSpPr>
            <a:xfrm>
              <a:off x="8922925" y="3320713"/>
              <a:ext cx="512300" cy="646825"/>
              <a:chOff x="4779150" y="1079725"/>
              <a:chExt cx="512300" cy="646825"/>
            </a:xfrm>
          </p:grpSpPr>
          <p:sp>
            <p:nvSpPr>
              <p:cNvPr id="618" name="Google Shape;618;p32"/>
              <p:cNvSpPr/>
              <p:nvPr/>
            </p:nvSpPr>
            <p:spPr>
              <a:xfrm>
                <a:off x="4939900" y="1522650"/>
                <a:ext cx="25900" cy="113125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4525" extrusionOk="0">
                    <a:moveTo>
                      <a:pt x="524" y="0"/>
                    </a:moveTo>
                    <a:cubicBezTo>
                      <a:pt x="238" y="0"/>
                      <a:pt x="0" y="226"/>
                      <a:pt x="0" y="512"/>
                    </a:cubicBezTo>
                    <a:lnTo>
                      <a:pt x="0" y="4001"/>
                    </a:lnTo>
                    <a:cubicBezTo>
                      <a:pt x="0" y="4286"/>
                      <a:pt x="238" y="4524"/>
                      <a:pt x="524" y="4524"/>
                    </a:cubicBezTo>
                    <a:cubicBezTo>
                      <a:pt x="810" y="4524"/>
                      <a:pt x="1036" y="4286"/>
                      <a:pt x="1036" y="4001"/>
                    </a:cubicBezTo>
                    <a:lnTo>
                      <a:pt x="1036" y="512"/>
                    </a:lnTo>
                    <a:cubicBezTo>
                      <a:pt x="1036" y="226"/>
                      <a:pt x="810" y="0"/>
                      <a:pt x="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2"/>
              <p:cNvSpPr/>
              <p:nvPr/>
            </p:nvSpPr>
            <p:spPr>
              <a:xfrm>
                <a:off x="4931850" y="1597950"/>
                <a:ext cx="4200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3025" extrusionOk="0">
                    <a:moveTo>
                      <a:pt x="846" y="0"/>
                    </a:moveTo>
                    <a:cubicBezTo>
                      <a:pt x="382" y="0"/>
                      <a:pt x="1" y="369"/>
                      <a:pt x="1" y="834"/>
                    </a:cubicBezTo>
                    <a:lnTo>
                      <a:pt x="1" y="2179"/>
                    </a:lnTo>
                    <a:cubicBezTo>
                      <a:pt x="1" y="2643"/>
                      <a:pt x="382" y="3024"/>
                      <a:pt x="846" y="3024"/>
                    </a:cubicBezTo>
                    <a:cubicBezTo>
                      <a:pt x="1310" y="3024"/>
                      <a:pt x="1679" y="2643"/>
                      <a:pt x="1679" y="2179"/>
                    </a:cubicBezTo>
                    <a:lnTo>
                      <a:pt x="1679" y="834"/>
                    </a:lnTo>
                    <a:cubicBezTo>
                      <a:pt x="1679" y="369"/>
                      <a:pt x="1310" y="0"/>
                      <a:pt x="8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2"/>
              <p:cNvSpPr/>
              <p:nvPr/>
            </p:nvSpPr>
            <p:spPr>
              <a:xfrm>
                <a:off x="4887800" y="1620275"/>
                <a:ext cx="1301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4251" extrusionOk="0">
                    <a:moveTo>
                      <a:pt x="1001" y="0"/>
                    </a:moveTo>
                    <a:lnTo>
                      <a:pt x="1" y="1655"/>
                    </a:lnTo>
                    <a:lnTo>
                      <a:pt x="1" y="4251"/>
                    </a:lnTo>
                    <a:lnTo>
                      <a:pt x="5204" y="4251"/>
                    </a:lnTo>
                    <a:lnTo>
                      <a:pt x="5204" y="1655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2"/>
              <p:cNvSpPr/>
              <p:nvPr/>
            </p:nvSpPr>
            <p:spPr>
              <a:xfrm>
                <a:off x="4910725" y="1658975"/>
                <a:ext cx="84550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2703" extrusionOk="0">
                    <a:moveTo>
                      <a:pt x="1691" y="0"/>
                    </a:moveTo>
                    <a:cubicBezTo>
                      <a:pt x="750" y="0"/>
                      <a:pt x="0" y="750"/>
                      <a:pt x="0" y="1691"/>
                    </a:cubicBezTo>
                    <a:lnTo>
                      <a:pt x="0" y="2703"/>
                    </a:lnTo>
                    <a:lnTo>
                      <a:pt x="3382" y="2703"/>
                    </a:lnTo>
                    <a:lnTo>
                      <a:pt x="3382" y="1691"/>
                    </a:lnTo>
                    <a:cubicBezTo>
                      <a:pt x="3382" y="750"/>
                      <a:pt x="2620" y="0"/>
                      <a:pt x="1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2"/>
              <p:cNvSpPr/>
              <p:nvPr/>
            </p:nvSpPr>
            <p:spPr>
              <a:xfrm>
                <a:off x="4887800" y="1707475"/>
                <a:ext cx="1301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763" extrusionOk="0">
                    <a:moveTo>
                      <a:pt x="1" y="1"/>
                    </a:moveTo>
                    <a:lnTo>
                      <a:pt x="1" y="763"/>
                    </a:lnTo>
                    <a:lnTo>
                      <a:pt x="5204" y="763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2"/>
              <p:cNvSpPr/>
              <p:nvPr/>
            </p:nvSpPr>
            <p:spPr>
              <a:xfrm>
                <a:off x="4911025" y="1636350"/>
                <a:ext cx="140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286" y="0"/>
                    </a:moveTo>
                    <a:cubicBezTo>
                      <a:pt x="119" y="0"/>
                      <a:pt x="0" y="119"/>
                      <a:pt x="0" y="286"/>
                    </a:cubicBezTo>
                    <a:cubicBezTo>
                      <a:pt x="0" y="441"/>
                      <a:pt x="119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2"/>
              <p:cNvSpPr/>
              <p:nvPr/>
            </p:nvSpPr>
            <p:spPr>
              <a:xfrm>
                <a:off x="4934225" y="1636350"/>
                <a:ext cx="140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0" extrusionOk="0">
                    <a:moveTo>
                      <a:pt x="287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32" y="560"/>
                      <a:pt x="287" y="560"/>
                    </a:cubicBezTo>
                    <a:cubicBezTo>
                      <a:pt x="441" y="560"/>
                      <a:pt x="561" y="441"/>
                      <a:pt x="561" y="286"/>
                    </a:cubicBezTo>
                    <a:cubicBezTo>
                      <a:pt x="561" y="131"/>
                      <a:pt x="441" y="0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2"/>
              <p:cNvSpPr/>
              <p:nvPr/>
            </p:nvSpPr>
            <p:spPr>
              <a:xfrm>
                <a:off x="4957450" y="1636350"/>
                <a:ext cx="140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0" extrusionOk="0">
                    <a:moveTo>
                      <a:pt x="286" y="0"/>
                    </a:moveTo>
                    <a:cubicBezTo>
                      <a:pt x="132" y="0"/>
                      <a:pt x="1" y="119"/>
                      <a:pt x="1" y="286"/>
                    </a:cubicBezTo>
                    <a:cubicBezTo>
                      <a:pt x="1" y="441"/>
                      <a:pt x="132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2"/>
              <p:cNvSpPr/>
              <p:nvPr/>
            </p:nvSpPr>
            <p:spPr>
              <a:xfrm>
                <a:off x="4980675" y="1636350"/>
                <a:ext cx="143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60" extrusionOk="0">
                    <a:moveTo>
                      <a:pt x="286" y="0"/>
                    </a:moveTo>
                    <a:cubicBezTo>
                      <a:pt x="131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72" y="441"/>
                      <a:pt x="572" y="286"/>
                    </a:cubicBezTo>
                    <a:cubicBezTo>
                      <a:pt x="572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2"/>
              <p:cNvSpPr/>
              <p:nvPr/>
            </p:nvSpPr>
            <p:spPr>
              <a:xfrm>
                <a:off x="5104800" y="1522650"/>
                <a:ext cx="25925" cy="113125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4525" extrusionOk="0">
                    <a:moveTo>
                      <a:pt x="512" y="0"/>
                    </a:moveTo>
                    <a:cubicBezTo>
                      <a:pt x="226" y="0"/>
                      <a:pt x="0" y="226"/>
                      <a:pt x="0" y="512"/>
                    </a:cubicBezTo>
                    <a:lnTo>
                      <a:pt x="0" y="4001"/>
                    </a:lnTo>
                    <a:cubicBezTo>
                      <a:pt x="0" y="4286"/>
                      <a:pt x="226" y="4524"/>
                      <a:pt x="512" y="4524"/>
                    </a:cubicBezTo>
                    <a:cubicBezTo>
                      <a:pt x="798" y="4524"/>
                      <a:pt x="1036" y="4286"/>
                      <a:pt x="1036" y="4001"/>
                    </a:cubicBezTo>
                    <a:lnTo>
                      <a:pt x="1036" y="512"/>
                    </a:lnTo>
                    <a:cubicBezTo>
                      <a:pt x="1036" y="226"/>
                      <a:pt x="798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2"/>
              <p:cNvSpPr/>
              <p:nvPr/>
            </p:nvSpPr>
            <p:spPr>
              <a:xfrm>
                <a:off x="5096750" y="1597950"/>
                <a:ext cx="4200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3025" extrusionOk="0">
                    <a:moveTo>
                      <a:pt x="834" y="0"/>
                    </a:moveTo>
                    <a:cubicBezTo>
                      <a:pt x="370" y="0"/>
                      <a:pt x="1" y="369"/>
                      <a:pt x="1" y="834"/>
                    </a:cubicBezTo>
                    <a:lnTo>
                      <a:pt x="1" y="2179"/>
                    </a:lnTo>
                    <a:cubicBezTo>
                      <a:pt x="1" y="2643"/>
                      <a:pt x="370" y="3024"/>
                      <a:pt x="834" y="3024"/>
                    </a:cubicBezTo>
                    <a:cubicBezTo>
                      <a:pt x="1299" y="3024"/>
                      <a:pt x="1680" y="2643"/>
                      <a:pt x="1680" y="2179"/>
                    </a:cubicBezTo>
                    <a:lnTo>
                      <a:pt x="1680" y="834"/>
                    </a:lnTo>
                    <a:cubicBezTo>
                      <a:pt x="1680" y="369"/>
                      <a:pt x="1299" y="0"/>
                      <a:pt x="8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2"/>
              <p:cNvSpPr/>
              <p:nvPr/>
            </p:nvSpPr>
            <p:spPr>
              <a:xfrm>
                <a:off x="5052700" y="1620275"/>
                <a:ext cx="1301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4251" extrusionOk="0">
                    <a:moveTo>
                      <a:pt x="989" y="0"/>
                    </a:moveTo>
                    <a:lnTo>
                      <a:pt x="1" y="1655"/>
                    </a:lnTo>
                    <a:lnTo>
                      <a:pt x="1" y="4251"/>
                    </a:lnTo>
                    <a:lnTo>
                      <a:pt x="5204" y="4251"/>
                    </a:lnTo>
                    <a:lnTo>
                      <a:pt x="5204" y="1655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2"/>
              <p:cNvSpPr/>
              <p:nvPr/>
            </p:nvSpPr>
            <p:spPr>
              <a:xfrm>
                <a:off x="5075325" y="1658975"/>
                <a:ext cx="84850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703" extrusionOk="0">
                    <a:moveTo>
                      <a:pt x="1691" y="0"/>
                    </a:moveTo>
                    <a:cubicBezTo>
                      <a:pt x="762" y="0"/>
                      <a:pt x="0" y="750"/>
                      <a:pt x="0" y="1691"/>
                    </a:cubicBezTo>
                    <a:lnTo>
                      <a:pt x="0" y="2703"/>
                    </a:lnTo>
                    <a:lnTo>
                      <a:pt x="3394" y="2703"/>
                    </a:lnTo>
                    <a:lnTo>
                      <a:pt x="3394" y="1691"/>
                    </a:lnTo>
                    <a:cubicBezTo>
                      <a:pt x="3394" y="750"/>
                      <a:pt x="2632" y="0"/>
                      <a:pt x="1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2"/>
              <p:cNvSpPr/>
              <p:nvPr/>
            </p:nvSpPr>
            <p:spPr>
              <a:xfrm>
                <a:off x="5052700" y="1707475"/>
                <a:ext cx="1301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763" extrusionOk="0">
                    <a:moveTo>
                      <a:pt x="1" y="1"/>
                    </a:moveTo>
                    <a:lnTo>
                      <a:pt x="1" y="763"/>
                    </a:lnTo>
                    <a:lnTo>
                      <a:pt x="5204" y="763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2"/>
              <p:cNvSpPr/>
              <p:nvPr/>
            </p:nvSpPr>
            <p:spPr>
              <a:xfrm>
                <a:off x="5075625" y="1636350"/>
                <a:ext cx="143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60" extrusionOk="0">
                    <a:moveTo>
                      <a:pt x="286" y="0"/>
                    </a:moveTo>
                    <a:cubicBezTo>
                      <a:pt x="131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72" y="441"/>
                      <a:pt x="572" y="286"/>
                    </a:cubicBezTo>
                    <a:cubicBezTo>
                      <a:pt x="572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2"/>
              <p:cNvSpPr/>
              <p:nvPr/>
            </p:nvSpPr>
            <p:spPr>
              <a:xfrm>
                <a:off x="5099125" y="1636350"/>
                <a:ext cx="140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0" extrusionOk="0">
                    <a:moveTo>
                      <a:pt x="275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20" y="560"/>
                      <a:pt x="275" y="560"/>
                    </a:cubicBezTo>
                    <a:cubicBezTo>
                      <a:pt x="430" y="560"/>
                      <a:pt x="561" y="441"/>
                      <a:pt x="561" y="286"/>
                    </a:cubicBezTo>
                    <a:cubicBezTo>
                      <a:pt x="561" y="131"/>
                      <a:pt x="430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2"/>
              <p:cNvSpPr/>
              <p:nvPr/>
            </p:nvSpPr>
            <p:spPr>
              <a:xfrm>
                <a:off x="5122350" y="1636350"/>
                <a:ext cx="140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0" extrusionOk="0">
                    <a:moveTo>
                      <a:pt x="275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20" y="560"/>
                      <a:pt x="275" y="560"/>
                    </a:cubicBezTo>
                    <a:cubicBezTo>
                      <a:pt x="429" y="560"/>
                      <a:pt x="560" y="441"/>
                      <a:pt x="560" y="286"/>
                    </a:cubicBezTo>
                    <a:cubicBezTo>
                      <a:pt x="560" y="131"/>
                      <a:pt x="4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2"/>
              <p:cNvSpPr/>
              <p:nvPr/>
            </p:nvSpPr>
            <p:spPr>
              <a:xfrm>
                <a:off x="5145575" y="1636350"/>
                <a:ext cx="140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286" y="0"/>
                    </a:moveTo>
                    <a:cubicBezTo>
                      <a:pt x="119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2"/>
              <p:cNvSpPr/>
              <p:nvPr/>
            </p:nvSpPr>
            <p:spPr>
              <a:xfrm>
                <a:off x="4891675" y="1203250"/>
                <a:ext cx="65200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609" extrusionOk="0">
                    <a:moveTo>
                      <a:pt x="1310" y="1"/>
                    </a:moveTo>
                    <a:cubicBezTo>
                      <a:pt x="584" y="1"/>
                      <a:pt x="0" y="584"/>
                      <a:pt x="0" y="1310"/>
                    </a:cubicBezTo>
                    <a:cubicBezTo>
                      <a:pt x="0" y="2025"/>
                      <a:pt x="584" y="2608"/>
                      <a:pt x="1310" y="2608"/>
                    </a:cubicBezTo>
                    <a:cubicBezTo>
                      <a:pt x="2024" y="2608"/>
                      <a:pt x="2608" y="2025"/>
                      <a:pt x="2608" y="1310"/>
                    </a:cubicBezTo>
                    <a:cubicBezTo>
                      <a:pt x="2608" y="584"/>
                      <a:pt x="2024" y="1"/>
                      <a:pt x="1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2"/>
              <p:cNvSpPr/>
              <p:nvPr/>
            </p:nvSpPr>
            <p:spPr>
              <a:xfrm>
                <a:off x="5113725" y="1203250"/>
                <a:ext cx="65200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609" extrusionOk="0">
                    <a:moveTo>
                      <a:pt x="1298" y="1"/>
                    </a:moveTo>
                    <a:cubicBezTo>
                      <a:pt x="584" y="1"/>
                      <a:pt x="0" y="584"/>
                      <a:pt x="0" y="1310"/>
                    </a:cubicBezTo>
                    <a:cubicBezTo>
                      <a:pt x="0" y="2025"/>
                      <a:pt x="584" y="2608"/>
                      <a:pt x="1298" y="2608"/>
                    </a:cubicBezTo>
                    <a:cubicBezTo>
                      <a:pt x="2024" y="2608"/>
                      <a:pt x="2608" y="2025"/>
                      <a:pt x="2608" y="1310"/>
                    </a:cubicBezTo>
                    <a:cubicBezTo>
                      <a:pt x="2608" y="584"/>
                      <a:pt x="2024" y="1"/>
                      <a:pt x="1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2"/>
              <p:cNvSpPr/>
              <p:nvPr/>
            </p:nvSpPr>
            <p:spPr>
              <a:xfrm>
                <a:off x="4812200" y="1514300"/>
                <a:ext cx="3575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1"/>
                    </a:moveTo>
                    <a:cubicBezTo>
                      <a:pt x="322" y="1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15" y="1429"/>
                    </a:cubicBezTo>
                    <a:cubicBezTo>
                      <a:pt x="1108" y="1429"/>
                      <a:pt x="1429" y="1108"/>
                      <a:pt x="1429" y="715"/>
                    </a:cubicBezTo>
                    <a:cubicBezTo>
                      <a:pt x="1429" y="322"/>
                      <a:pt x="1108" y="1"/>
                      <a:pt x="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2"/>
              <p:cNvSpPr/>
              <p:nvPr/>
            </p:nvSpPr>
            <p:spPr>
              <a:xfrm>
                <a:off x="4811600" y="1380950"/>
                <a:ext cx="135150" cy="135175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5407" extrusionOk="0">
                    <a:moveTo>
                      <a:pt x="2227" y="1"/>
                    </a:moveTo>
                    <a:lnTo>
                      <a:pt x="1" y="2430"/>
                    </a:lnTo>
                    <a:lnTo>
                      <a:pt x="1" y="5406"/>
                    </a:lnTo>
                    <a:lnTo>
                      <a:pt x="1417" y="5406"/>
                    </a:lnTo>
                    <a:lnTo>
                      <a:pt x="1417" y="2977"/>
                    </a:lnTo>
                    <a:lnTo>
                      <a:pt x="2846" y="1418"/>
                    </a:lnTo>
                    <a:lnTo>
                      <a:pt x="5406" y="1418"/>
                    </a:lnTo>
                    <a:lnTo>
                      <a:pt x="5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2"/>
              <p:cNvSpPr/>
              <p:nvPr/>
            </p:nvSpPr>
            <p:spPr>
              <a:xfrm>
                <a:off x="4890175" y="1357450"/>
                <a:ext cx="81300" cy="81275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3251" extrusionOk="0">
                    <a:moveTo>
                      <a:pt x="1632" y="0"/>
                    </a:moveTo>
                    <a:cubicBezTo>
                      <a:pt x="727" y="0"/>
                      <a:pt x="1" y="726"/>
                      <a:pt x="1" y="1619"/>
                    </a:cubicBezTo>
                    <a:cubicBezTo>
                      <a:pt x="1" y="2524"/>
                      <a:pt x="727" y="3250"/>
                      <a:pt x="1632" y="3250"/>
                    </a:cubicBezTo>
                    <a:cubicBezTo>
                      <a:pt x="2525" y="3250"/>
                      <a:pt x="3251" y="2524"/>
                      <a:pt x="3251" y="1619"/>
                    </a:cubicBezTo>
                    <a:cubicBezTo>
                      <a:pt x="3251" y="726"/>
                      <a:pt x="2525" y="0"/>
                      <a:pt x="16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2"/>
              <p:cNvSpPr/>
              <p:nvPr/>
            </p:nvSpPr>
            <p:spPr>
              <a:xfrm>
                <a:off x="4798200" y="1516100"/>
                <a:ext cx="6372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763" extrusionOk="0">
                    <a:moveTo>
                      <a:pt x="382" y="0"/>
                    </a:moveTo>
                    <a:cubicBezTo>
                      <a:pt x="179" y="0"/>
                      <a:pt x="1" y="167"/>
                      <a:pt x="1" y="381"/>
                    </a:cubicBezTo>
                    <a:cubicBezTo>
                      <a:pt x="1" y="584"/>
                      <a:pt x="179" y="762"/>
                      <a:pt x="382" y="762"/>
                    </a:cubicBezTo>
                    <a:lnTo>
                      <a:pt x="2168" y="762"/>
                    </a:lnTo>
                    <a:cubicBezTo>
                      <a:pt x="2382" y="762"/>
                      <a:pt x="2549" y="584"/>
                      <a:pt x="2549" y="381"/>
                    </a:cubicBezTo>
                    <a:cubicBezTo>
                      <a:pt x="2549" y="167"/>
                      <a:pt x="2382" y="0"/>
                      <a:pt x="2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2"/>
              <p:cNvSpPr/>
              <p:nvPr/>
            </p:nvSpPr>
            <p:spPr>
              <a:xfrm>
                <a:off x="4779150" y="1546450"/>
                <a:ext cx="1021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2049" extrusionOk="0">
                    <a:moveTo>
                      <a:pt x="2037" y="1"/>
                    </a:moveTo>
                    <a:cubicBezTo>
                      <a:pt x="918" y="1"/>
                      <a:pt x="1" y="917"/>
                      <a:pt x="1" y="2048"/>
                    </a:cubicBezTo>
                    <a:lnTo>
                      <a:pt x="1132" y="2048"/>
                    </a:lnTo>
                    <a:cubicBezTo>
                      <a:pt x="1132" y="1548"/>
                      <a:pt x="1537" y="1144"/>
                      <a:pt x="2037" y="1144"/>
                    </a:cubicBezTo>
                    <a:cubicBezTo>
                      <a:pt x="2537" y="1144"/>
                      <a:pt x="2954" y="1548"/>
                      <a:pt x="2954" y="2048"/>
                    </a:cubicBezTo>
                    <a:lnTo>
                      <a:pt x="4085" y="2048"/>
                    </a:lnTo>
                    <a:cubicBezTo>
                      <a:pt x="4085" y="917"/>
                      <a:pt x="3168" y="1"/>
                      <a:pt x="20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2"/>
              <p:cNvSpPr/>
              <p:nvPr/>
            </p:nvSpPr>
            <p:spPr>
              <a:xfrm>
                <a:off x="4910425" y="1377675"/>
                <a:ext cx="40800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1632" extrusionOk="0">
                    <a:moveTo>
                      <a:pt x="822" y="1"/>
                    </a:moveTo>
                    <a:cubicBezTo>
                      <a:pt x="370" y="1"/>
                      <a:pt x="0" y="370"/>
                      <a:pt x="0" y="810"/>
                    </a:cubicBezTo>
                    <a:cubicBezTo>
                      <a:pt x="0" y="1263"/>
                      <a:pt x="370" y="1632"/>
                      <a:pt x="822" y="1632"/>
                    </a:cubicBezTo>
                    <a:cubicBezTo>
                      <a:pt x="1262" y="1632"/>
                      <a:pt x="1632" y="1263"/>
                      <a:pt x="1632" y="810"/>
                    </a:cubicBezTo>
                    <a:cubicBezTo>
                      <a:pt x="1632" y="370"/>
                      <a:pt x="1262" y="1"/>
                      <a:pt x="8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2"/>
              <p:cNvSpPr/>
              <p:nvPr/>
            </p:nvSpPr>
            <p:spPr>
              <a:xfrm>
                <a:off x="5222375" y="1514300"/>
                <a:ext cx="360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30" extrusionOk="0">
                    <a:moveTo>
                      <a:pt x="726" y="1"/>
                    </a:moveTo>
                    <a:cubicBezTo>
                      <a:pt x="322" y="1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26" y="1429"/>
                    </a:cubicBezTo>
                    <a:cubicBezTo>
                      <a:pt x="1119" y="1429"/>
                      <a:pt x="1441" y="1108"/>
                      <a:pt x="1441" y="715"/>
                    </a:cubicBezTo>
                    <a:cubicBezTo>
                      <a:pt x="1441" y="322"/>
                      <a:pt x="1119" y="1"/>
                      <a:pt x="7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2"/>
              <p:cNvSpPr/>
              <p:nvPr/>
            </p:nvSpPr>
            <p:spPr>
              <a:xfrm>
                <a:off x="5123850" y="1380950"/>
                <a:ext cx="135150" cy="135175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5407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60" y="1418"/>
                    </a:lnTo>
                    <a:lnTo>
                      <a:pt x="3989" y="2977"/>
                    </a:lnTo>
                    <a:lnTo>
                      <a:pt x="3989" y="5406"/>
                    </a:lnTo>
                    <a:lnTo>
                      <a:pt x="5406" y="5406"/>
                    </a:lnTo>
                    <a:lnTo>
                      <a:pt x="5406" y="2430"/>
                    </a:lnTo>
                    <a:lnTo>
                      <a:pt x="31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2"/>
              <p:cNvSpPr/>
              <p:nvPr/>
            </p:nvSpPr>
            <p:spPr>
              <a:xfrm>
                <a:off x="5099125" y="1357450"/>
                <a:ext cx="81300" cy="81275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3251" extrusionOk="0">
                    <a:moveTo>
                      <a:pt x="1620" y="0"/>
                    </a:moveTo>
                    <a:cubicBezTo>
                      <a:pt x="727" y="0"/>
                      <a:pt x="1" y="726"/>
                      <a:pt x="1" y="1619"/>
                    </a:cubicBezTo>
                    <a:cubicBezTo>
                      <a:pt x="1" y="2524"/>
                      <a:pt x="727" y="3250"/>
                      <a:pt x="1620" y="3250"/>
                    </a:cubicBezTo>
                    <a:cubicBezTo>
                      <a:pt x="2525" y="3250"/>
                      <a:pt x="3251" y="2524"/>
                      <a:pt x="3251" y="1619"/>
                    </a:cubicBezTo>
                    <a:cubicBezTo>
                      <a:pt x="3251" y="726"/>
                      <a:pt x="2525" y="0"/>
                      <a:pt x="16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2"/>
              <p:cNvSpPr/>
              <p:nvPr/>
            </p:nvSpPr>
            <p:spPr>
              <a:xfrm>
                <a:off x="5208675" y="1516100"/>
                <a:ext cx="6372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763" extrusionOk="0">
                    <a:moveTo>
                      <a:pt x="381" y="0"/>
                    </a:moveTo>
                    <a:cubicBezTo>
                      <a:pt x="167" y="0"/>
                      <a:pt x="0" y="167"/>
                      <a:pt x="0" y="381"/>
                    </a:cubicBezTo>
                    <a:cubicBezTo>
                      <a:pt x="0" y="584"/>
                      <a:pt x="167" y="762"/>
                      <a:pt x="381" y="762"/>
                    </a:cubicBezTo>
                    <a:lnTo>
                      <a:pt x="2167" y="762"/>
                    </a:lnTo>
                    <a:cubicBezTo>
                      <a:pt x="2382" y="762"/>
                      <a:pt x="2548" y="584"/>
                      <a:pt x="2548" y="381"/>
                    </a:cubicBezTo>
                    <a:cubicBezTo>
                      <a:pt x="2548" y="167"/>
                      <a:pt x="2382" y="0"/>
                      <a:pt x="21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2"/>
              <p:cNvSpPr/>
              <p:nvPr/>
            </p:nvSpPr>
            <p:spPr>
              <a:xfrm>
                <a:off x="5189325" y="1546450"/>
                <a:ext cx="1021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2049" extrusionOk="0">
                    <a:moveTo>
                      <a:pt x="2048" y="1"/>
                    </a:moveTo>
                    <a:cubicBezTo>
                      <a:pt x="917" y="1"/>
                      <a:pt x="1" y="917"/>
                      <a:pt x="1" y="2048"/>
                    </a:cubicBezTo>
                    <a:lnTo>
                      <a:pt x="1132" y="2048"/>
                    </a:lnTo>
                    <a:cubicBezTo>
                      <a:pt x="1132" y="1548"/>
                      <a:pt x="1548" y="1144"/>
                      <a:pt x="2048" y="1144"/>
                    </a:cubicBezTo>
                    <a:cubicBezTo>
                      <a:pt x="2549" y="1144"/>
                      <a:pt x="2953" y="1548"/>
                      <a:pt x="2953" y="2048"/>
                    </a:cubicBezTo>
                    <a:lnTo>
                      <a:pt x="4084" y="2048"/>
                    </a:lnTo>
                    <a:cubicBezTo>
                      <a:pt x="4084" y="917"/>
                      <a:pt x="3168" y="1"/>
                      <a:pt x="2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2"/>
              <p:cNvSpPr/>
              <p:nvPr/>
            </p:nvSpPr>
            <p:spPr>
              <a:xfrm>
                <a:off x="5119375" y="1377675"/>
                <a:ext cx="40800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1632" extrusionOk="0">
                    <a:moveTo>
                      <a:pt x="810" y="1"/>
                    </a:moveTo>
                    <a:cubicBezTo>
                      <a:pt x="370" y="1"/>
                      <a:pt x="1" y="370"/>
                      <a:pt x="1" y="810"/>
                    </a:cubicBezTo>
                    <a:cubicBezTo>
                      <a:pt x="1" y="1263"/>
                      <a:pt x="370" y="1632"/>
                      <a:pt x="810" y="1632"/>
                    </a:cubicBezTo>
                    <a:cubicBezTo>
                      <a:pt x="1263" y="1632"/>
                      <a:pt x="1632" y="1263"/>
                      <a:pt x="1632" y="810"/>
                    </a:cubicBezTo>
                    <a:cubicBezTo>
                      <a:pt x="1632" y="370"/>
                      <a:pt x="1263" y="1"/>
                      <a:pt x="8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2"/>
              <p:cNvSpPr/>
              <p:nvPr/>
            </p:nvSpPr>
            <p:spPr>
              <a:xfrm>
                <a:off x="4905375" y="1324700"/>
                <a:ext cx="259875" cy="237850"/>
              </a:xfrm>
              <a:custGeom>
                <a:avLst/>
                <a:gdLst/>
                <a:ahLst/>
                <a:cxnLst/>
                <a:rect l="l" t="t" r="r" b="b"/>
                <a:pathLst>
                  <a:path w="10395" h="9514" extrusionOk="0">
                    <a:moveTo>
                      <a:pt x="1453" y="0"/>
                    </a:moveTo>
                    <a:lnTo>
                      <a:pt x="0" y="9513"/>
                    </a:lnTo>
                    <a:lnTo>
                      <a:pt x="10394" y="9513"/>
                    </a:lnTo>
                    <a:lnTo>
                      <a:pt x="894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2"/>
              <p:cNvSpPr/>
              <p:nvPr/>
            </p:nvSpPr>
            <p:spPr>
              <a:xfrm>
                <a:off x="4970250" y="1278850"/>
                <a:ext cx="130100" cy="12415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4966" extrusionOk="0">
                    <a:moveTo>
                      <a:pt x="596" y="1"/>
                    </a:moveTo>
                    <a:cubicBezTo>
                      <a:pt x="263" y="1"/>
                      <a:pt x="1" y="275"/>
                      <a:pt x="1" y="596"/>
                    </a:cubicBezTo>
                    <a:lnTo>
                      <a:pt x="1" y="4370"/>
                    </a:lnTo>
                    <a:cubicBezTo>
                      <a:pt x="1" y="4704"/>
                      <a:pt x="263" y="4966"/>
                      <a:pt x="596" y="4966"/>
                    </a:cubicBezTo>
                    <a:lnTo>
                      <a:pt x="4608" y="4966"/>
                    </a:lnTo>
                    <a:cubicBezTo>
                      <a:pt x="4942" y="4966"/>
                      <a:pt x="5204" y="4704"/>
                      <a:pt x="5204" y="4370"/>
                    </a:cubicBezTo>
                    <a:lnTo>
                      <a:pt x="5204" y="596"/>
                    </a:lnTo>
                    <a:cubicBezTo>
                      <a:pt x="5204" y="275"/>
                      <a:pt x="4942" y="1"/>
                      <a:pt x="4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2"/>
              <p:cNvSpPr/>
              <p:nvPr/>
            </p:nvSpPr>
            <p:spPr>
              <a:xfrm>
                <a:off x="4905375" y="1516975"/>
                <a:ext cx="259875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10395" h="1823" extrusionOk="0">
                    <a:moveTo>
                      <a:pt x="286" y="1"/>
                    </a:moveTo>
                    <a:lnTo>
                      <a:pt x="0" y="1822"/>
                    </a:lnTo>
                    <a:lnTo>
                      <a:pt x="10394" y="1822"/>
                    </a:lnTo>
                    <a:lnTo>
                      <a:pt x="101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2"/>
              <p:cNvSpPr/>
              <p:nvPr/>
            </p:nvSpPr>
            <p:spPr>
              <a:xfrm>
                <a:off x="4924425" y="1079725"/>
                <a:ext cx="221775" cy="229225"/>
              </a:xfrm>
              <a:custGeom>
                <a:avLst/>
                <a:gdLst/>
                <a:ahLst/>
                <a:cxnLst/>
                <a:rect l="l" t="t" r="r" b="b"/>
                <a:pathLst>
                  <a:path w="8871" h="9169" extrusionOk="0">
                    <a:moveTo>
                      <a:pt x="4441" y="1"/>
                    </a:moveTo>
                    <a:cubicBezTo>
                      <a:pt x="1988" y="1"/>
                      <a:pt x="0" y="1989"/>
                      <a:pt x="0" y="4442"/>
                    </a:cubicBezTo>
                    <a:lnTo>
                      <a:pt x="0" y="9168"/>
                    </a:lnTo>
                    <a:lnTo>
                      <a:pt x="8870" y="9168"/>
                    </a:lnTo>
                    <a:lnTo>
                      <a:pt x="8870" y="4442"/>
                    </a:lnTo>
                    <a:cubicBezTo>
                      <a:pt x="8870" y="1989"/>
                      <a:pt x="6882" y="1"/>
                      <a:pt x="4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2"/>
              <p:cNvSpPr/>
              <p:nvPr/>
            </p:nvSpPr>
            <p:spPr>
              <a:xfrm>
                <a:off x="4958350" y="1113350"/>
                <a:ext cx="153900" cy="195600"/>
              </a:xfrm>
              <a:custGeom>
                <a:avLst/>
                <a:gdLst/>
                <a:ahLst/>
                <a:cxnLst/>
                <a:rect l="l" t="t" r="r" b="b"/>
                <a:pathLst>
                  <a:path w="6156" h="7824" extrusionOk="0">
                    <a:moveTo>
                      <a:pt x="3084" y="1"/>
                    </a:moveTo>
                    <a:cubicBezTo>
                      <a:pt x="1381" y="1"/>
                      <a:pt x="0" y="1370"/>
                      <a:pt x="0" y="3073"/>
                    </a:cubicBezTo>
                    <a:lnTo>
                      <a:pt x="0" y="7823"/>
                    </a:lnTo>
                    <a:lnTo>
                      <a:pt x="6156" y="7823"/>
                    </a:lnTo>
                    <a:lnTo>
                      <a:pt x="6156" y="3073"/>
                    </a:lnTo>
                    <a:cubicBezTo>
                      <a:pt x="6156" y="1370"/>
                      <a:pt x="4775" y="1"/>
                      <a:pt x="30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2"/>
              <p:cNvSpPr/>
              <p:nvPr/>
            </p:nvSpPr>
            <p:spPr>
              <a:xfrm>
                <a:off x="4977700" y="1223500"/>
                <a:ext cx="247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9" extrusionOk="0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8"/>
                      <a:pt x="500" y="988"/>
                    </a:cubicBezTo>
                    <a:cubicBezTo>
                      <a:pt x="774" y="988"/>
                      <a:pt x="988" y="774"/>
                      <a:pt x="988" y="500"/>
                    </a:cubicBezTo>
                    <a:cubicBezTo>
                      <a:pt x="988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2"/>
              <p:cNvSpPr/>
              <p:nvPr/>
            </p:nvSpPr>
            <p:spPr>
              <a:xfrm>
                <a:off x="5068175" y="1223500"/>
                <a:ext cx="247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9" extrusionOk="0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8"/>
                      <a:pt x="489" y="988"/>
                    </a:cubicBezTo>
                    <a:cubicBezTo>
                      <a:pt x="763" y="988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2"/>
              <p:cNvSpPr/>
              <p:nvPr/>
            </p:nvSpPr>
            <p:spPr>
              <a:xfrm>
                <a:off x="4977700" y="1270525"/>
                <a:ext cx="11520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727" extrusionOk="0">
                    <a:moveTo>
                      <a:pt x="369" y="0"/>
                    </a:moveTo>
                    <a:cubicBezTo>
                      <a:pt x="167" y="0"/>
                      <a:pt x="0" y="155"/>
                      <a:pt x="0" y="358"/>
                    </a:cubicBezTo>
                    <a:cubicBezTo>
                      <a:pt x="0" y="560"/>
                      <a:pt x="167" y="727"/>
                      <a:pt x="369" y="727"/>
                    </a:cubicBezTo>
                    <a:lnTo>
                      <a:pt x="4239" y="727"/>
                    </a:lnTo>
                    <a:cubicBezTo>
                      <a:pt x="4441" y="727"/>
                      <a:pt x="4608" y="560"/>
                      <a:pt x="4608" y="358"/>
                    </a:cubicBezTo>
                    <a:cubicBezTo>
                      <a:pt x="4608" y="155"/>
                      <a:pt x="4441" y="0"/>
                      <a:pt x="4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2"/>
              <p:cNvSpPr/>
              <p:nvPr/>
            </p:nvSpPr>
            <p:spPr>
              <a:xfrm>
                <a:off x="4889000" y="1308025"/>
                <a:ext cx="29260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11704" h="1347" extrusionOk="0">
                    <a:moveTo>
                      <a:pt x="667" y="1"/>
                    </a:moveTo>
                    <a:cubicBezTo>
                      <a:pt x="298" y="1"/>
                      <a:pt x="0" y="298"/>
                      <a:pt x="0" y="667"/>
                    </a:cubicBezTo>
                    <a:cubicBezTo>
                      <a:pt x="0" y="1036"/>
                      <a:pt x="298" y="1346"/>
                      <a:pt x="667" y="1346"/>
                    </a:cubicBezTo>
                    <a:lnTo>
                      <a:pt x="11037" y="1346"/>
                    </a:lnTo>
                    <a:cubicBezTo>
                      <a:pt x="11406" y="1346"/>
                      <a:pt x="11704" y="1036"/>
                      <a:pt x="11704" y="667"/>
                    </a:cubicBezTo>
                    <a:cubicBezTo>
                      <a:pt x="11704" y="298"/>
                      <a:pt x="11406" y="1"/>
                      <a:pt x="110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2"/>
              <p:cNvSpPr/>
              <p:nvPr/>
            </p:nvSpPr>
            <p:spPr>
              <a:xfrm>
                <a:off x="4930375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50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2"/>
              <p:cNvSpPr/>
              <p:nvPr/>
            </p:nvSpPr>
            <p:spPr>
              <a:xfrm>
                <a:off x="4955075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70" y="0"/>
                    </a:moveTo>
                    <a:cubicBezTo>
                      <a:pt x="264" y="0"/>
                      <a:pt x="257" y="0"/>
                      <a:pt x="250" y="1"/>
                    </a:cubicBez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94"/>
                      <a:pt x="108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15"/>
                      <a:pt x="404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2"/>
              <p:cNvSpPr/>
              <p:nvPr/>
            </p:nvSpPr>
            <p:spPr>
              <a:xfrm>
                <a:off x="4979475" y="1418450"/>
                <a:ext cx="131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13" extrusionOk="0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5" y="513"/>
                      <a:pt x="525" y="394"/>
                      <a:pt x="525" y="251"/>
                    </a:cubicBezTo>
                    <a:cubicBezTo>
                      <a:pt x="525" y="115"/>
                      <a:pt x="416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2"/>
              <p:cNvSpPr/>
              <p:nvPr/>
            </p:nvSpPr>
            <p:spPr>
              <a:xfrm>
                <a:off x="5004175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6" y="513"/>
                      <a:pt x="513" y="394"/>
                      <a:pt x="513" y="251"/>
                    </a:cubicBezTo>
                    <a:cubicBezTo>
                      <a:pt x="513" y="115"/>
                      <a:pt x="415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2"/>
              <p:cNvSpPr/>
              <p:nvPr/>
            </p:nvSpPr>
            <p:spPr>
              <a:xfrm>
                <a:off x="5028900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62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2"/>
              <p:cNvSpPr/>
              <p:nvPr/>
            </p:nvSpPr>
            <p:spPr>
              <a:xfrm>
                <a:off x="5053600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50" y="1"/>
                    </a:moveTo>
                    <a:cubicBezTo>
                      <a:pt x="107" y="1"/>
                      <a:pt x="0" y="108"/>
                      <a:pt x="0" y="251"/>
                    </a:cubicBezTo>
                    <a:cubicBezTo>
                      <a:pt x="0" y="394"/>
                      <a:pt x="107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2"/>
              <p:cNvSpPr/>
              <p:nvPr/>
            </p:nvSpPr>
            <p:spPr>
              <a:xfrm>
                <a:off x="5078000" y="1418450"/>
                <a:ext cx="131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13" extrusionOk="0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5" y="513"/>
                      <a:pt x="525" y="394"/>
                      <a:pt x="525" y="251"/>
                    </a:cubicBezTo>
                    <a:cubicBezTo>
                      <a:pt x="525" y="115"/>
                      <a:pt x="416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2"/>
              <p:cNvSpPr/>
              <p:nvPr/>
            </p:nvSpPr>
            <p:spPr>
              <a:xfrm>
                <a:off x="5102700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6" y="513"/>
                      <a:pt x="513" y="394"/>
                      <a:pt x="513" y="251"/>
                    </a:cubicBezTo>
                    <a:cubicBezTo>
                      <a:pt x="513" y="115"/>
                      <a:pt x="415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2"/>
              <p:cNvSpPr/>
              <p:nvPr/>
            </p:nvSpPr>
            <p:spPr>
              <a:xfrm>
                <a:off x="5127425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80" y="0"/>
                    </a:moveTo>
                    <a:cubicBezTo>
                      <a:pt x="274" y="0"/>
                      <a:pt x="268" y="0"/>
                      <a:pt x="262" y="1"/>
                    </a:cubicBez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62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15"/>
                      <a:pt x="404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2"/>
              <p:cNvSpPr/>
              <p:nvPr/>
            </p:nvSpPr>
            <p:spPr>
              <a:xfrm>
                <a:off x="4916075" y="1478575"/>
                <a:ext cx="2384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9538" h="537" extrusionOk="0">
                    <a:moveTo>
                      <a:pt x="84" y="1"/>
                    </a:moveTo>
                    <a:lnTo>
                      <a:pt x="1" y="537"/>
                    </a:lnTo>
                    <a:lnTo>
                      <a:pt x="9538" y="537"/>
                    </a:lnTo>
                    <a:lnTo>
                      <a:pt x="94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9" name="Google Shape;669;p32"/>
          <p:cNvGrpSpPr/>
          <p:nvPr/>
        </p:nvGrpSpPr>
        <p:grpSpPr>
          <a:xfrm>
            <a:off x="6271129" y="91200"/>
            <a:ext cx="1374874" cy="2436434"/>
            <a:chOff x="2225575" y="3305850"/>
            <a:chExt cx="380125" cy="673625"/>
          </a:xfrm>
        </p:grpSpPr>
        <p:sp>
          <p:nvSpPr>
            <p:cNvPr id="670" name="Google Shape;670;p32"/>
            <p:cNvSpPr/>
            <p:nvPr/>
          </p:nvSpPr>
          <p:spPr>
            <a:xfrm>
              <a:off x="2225850" y="3306013"/>
              <a:ext cx="379850" cy="673300"/>
            </a:xfrm>
            <a:custGeom>
              <a:avLst/>
              <a:gdLst/>
              <a:ahLst/>
              <a:cxnLst/>
              <a:rect l="l" t="t" r="r" b="b"/>
              <a:pathLst>
                <a:path w="15194" h="26932" extrusionOk="0">
                  <a:moveTo>
                    <a:pt x="8978" y="16395"/>
                  </a:moveTo>
                  <a:lnTo>
                    <a:pt x="8978" y="17097"/>
                  </a:lnTo>
                  <a:lnTo>
                    <a:pt x="8835" y="17097"/>
                  </a:lnTo>
                  <a:cubicBezTo>
                    <a:pt x="8573" y="17097"/>
                    <a:pt x="8359" y="17312"/>
                    <a:pt x="8359" y="17574"/>
                  </a:cubicBezTo>
                  <a:lnTo>
                    <a:pt x="8359" y="17967"/>
                  </a:lnTo>
                  <a:lnTo>
                    <a:pt x="8252" y="17967"/>
                  </a:lnTo>
                  <a:cubicBezTo>
                    <a:pt x="8121" y="17967"/>
                    <a:pt x="8002" y="18074"/>
                    <a:pt x="8002" y="18217"/>
                  </a:cubicBezTo>
                  <a:cubicBezTo>
                    <a:pt x="8002" y="18348"/>
                    <a:pt x="8121" y="18467"/>
                    <a:pt x="8252" y="18467"/>
                  </a:cubicBezTo>
                  <a:lnTo>
                    <a:pt x="8359" y="18467"/>
                  </a:lnTo>
                  <a:lnTo>
                    <a:pt x="8359" y="21634"/>
                  </a:lnTo>
                  <a:lnTo>
                    <a:pt x="8252" y="21634"/>
                  </a:lnTo>
                  <a:cubicBezTo>
                    <a:pt x="8121" y="21634"/>
                    <a:pt x="8002" y="21741"/>
                    <a:pt x="8002" y="21884"/>
                  </a:cubicBezTo>
                  <a:cubicBezTo>
                    <a:pt x="8002" y="22015"/>
                    <a:pt x="8121" y="22134"/>
                    <a:pt x="8252" y="22134"/>
                  </a:cubicBezTo>
                  <a:lnTo>
                    <a:pt x="8359" y="22134"/>
                  </a:lnTo>
                  <a:lnTo>
                    <a:pt x="8359" y="22527"/>
                  </a:lnTo>
                  <a:cubicBezTo>
                    <a:pt x="8359" y="22789"/>
                    <a:pt x="8573" y="22991"/>
                    <a:pt x="8835" y="22991"/>
                  </a:cubicBezTo>
                  <a:lnTo>
                    <a:pt x="8966" y="22991"/>
                  </a:lnTo>
                  <a:lnTo>
                    <a:pt x="8966" y="24086"/>
                  </a:lnTo>
                  <a:cubicBezTo>
                    <a:pt x="8966" y="24086"/>
                    <a:pt x="8978" y="24098"/>
                    <a:pt x="8978" y="24098"/>
                  </a:cubicBezTo>
                  <a:lnTo>
                    <a:pt x="6216" y="24098"/>
                  </a:lnTo>
                  <a:cubicBezTo>
                    <a:pt x="6216" y="24098"/>
                    <a:pt x="6216" y="24086"/>
                    <a:pt x="6216" y="24086"/>
                  </a:cubicBezTo>
                  <a:lnTo>
                    <a:pt x="6216" y="22991"/>
                  </a:lnTo>
                  <a:lnTo>
                    <a:pt x="6359" y="22991"/>
                  </a:lnTo>
                  <a:cubicBezTo>
                    <a:pt x="6621" y="22991"/>
                    <a:pt x="6835" y="22789"/>
                    <a:pt x="6835" y="22527"/>
                  </a:cubicBezTo>
                  <a:lnTo>
                    <a:pt x="6835" y="22134"/>
                  </a:lnTo>
                  <a:lnTo>
                    <a:pt x="6930" y="22134"/>
                  </a:lnTo>
                  <a:cubicBezTo>
                    <a:pt x="7073" y="22134"/>
                    <a:pt x="7180" y="22015"/>
                    <a:pt x="7180" y="21884"/>
                  </a:cubicBezTo>
                  <a:cubicBezTo>
                    <a:pt x="7180" y="21741"/>
                    <a:pt x="7073" y="21634"/>
                    <a:pt x="6930" y="21634"/>
                  </a:cubicBezTo>
                  <a:lnTo>
                    <a:pt x="6835" y="21634"/>
                  </a:lnTo>
                  <a:lnTo>
                    <a:pt x="6835" y="18467"/>
                  </a:lnTo>
                  <a:lnTo>
                    <a:pt x="6930" y="18467"/>
                  </a:lnTo>
                  <a:cubicBezTo>
                    <a:pt x="7073" y="18467"/>
                    <a:pt x="7180" y="18348"/>
                    <a:pt x="7180" y="18217"/>
                  </a:cubicBezTo>
                  <a:cubicBezTo>
                    <a:pt x="7180" y="18074"/>
                    <a:pt x="7073" y="17967"/>
                    <a:pt x="6930" y="17967"/>
                  </a:cubicBezTo>
                  <a:lnTo>
                    <a:pt x="6835" y="17967"/>
                  </a:lnTo>
                  <a:lnTo>
                    <a:pt x="6835" y="17574"/>
                  </a:lnTo>
                  <a:cubicBezTo>
                    <a:pt x="6835" y="17312"/>
                    <a:pt x="6621" y="17097"/>
                    <a:pt x="6359" y="17097"/>
                  </a:cubicBezTo>
                  <a:lnTo>
                    <a:pt x="6216" y="17097"/>
                  </a:lnTo>
                  <a:lnTo>
                    <a:pt x="6216" y="16395"/>
                  </a:lnTo>
                  <a:close/>
                  <a:moveTo>
                    <a:pt x="7597" y="0"/>
                  </a:moveTo>
                  <a:cubicBezTo>
                    <a:pt x="7204" y="0"/>
                    <a:pt x="6895" y="322"/>
                    <a:pt x="6895" y="703"/>
                  </a:cubicBezTo>
                  <a:lnTo>
                    <a:pt x="4811" y="703"/>
                  </a:lnTo>
                  <a:cubicBezTo>
                    <a:pt x="4561" y="703"/>
                    <a:pt x="4359" y="905"/>
                    <a:pt x="4359" y="1167"/>
                  </a:cubicBezTo>
                  <a:lnTo>
                    <a:pt x="4359" y="3203"/>
                  </a:lnTo>
                  <a:cubicBezTo>
                    <a:pt x="4359" y="3119"/>
                    <a:pt x="4287" y="3048"/>
                    <a:pt x="4204" y="3048"/>
                  </a:cubicBezTo>
                  <a:cubicBezTo>
                    <a:pt x="4121" y="3048"/>
                    <a:pt x="4049" y="3119"/>
                    <a:pt x="4049" y="3203"/>
                  </a:cubicBezTo>
                  <a:lnTo>
                    <a:pt x="4049" y="3322"/>
                  </a:lnTo>
                  <a:cubicBezTo>
                    <a:pt x="3775" y="3441"/>
                    <a:pt x="3573" y="3715"/>
                    <a:pt x="3573" y="4036"/>
                  </a:cubicBezTo>
                  <a:cubicBezTo>
                    <a:pt x="3573" y="4358"/>
                    <a:pt x="3775" y="4632"/>
                    <a:pt x="4049" y="4751"/>
                  </a:cubicBezTo>
                  <a:lnTo>
                    <a:pt x="4049" y="4870"/>
                  </a:lnTo>
                  <a:cubicBezTo>
                    <a:pt x="4049" y="4953"/>
                    <a:pt x="4121" y="5013"/>
                    <a:pt x="4204" y="5013"/>
                  </a:cubicBezTo>
                  <a:cubicBezTo>
                    <a:pt x="4287" y="5013"/>
                    <a:pt x="4359" y="4953"/>
                    <a:pt x="4359" y="4870"/>
                  </a:cubicBezTo>
                  <a:lnTo>
                    <a:pt x="4359" y="6906"/>
                  </a:lnTo>
                  <a:cubicBezTo>
                    <a:pt x="4359" y="7156"/>
                    <a:pt x="4561" y="7358"/>
                    <a:pt x="4811" y="7358"/>
                  </a:cubicBezTo>
                  <a:lnTo>
                    <a:pt x="6609" y="7358"/>
                  </a:lnTo>
                  <a:lnTo>
                    <a:pt x="6609" y="7477"/>
                  </a:lnTo>
                  <a:cubicBezTo>
                    <a:pt x="6537" y="7489"/>
                    <a:pt x="6478" y="7549"/>
                    <a:pt x="6478" y="7620"/>
                  </a:cubicBezTo>
                  <a:cubicBezTo>
                    <a:pt x="6478" y="7691"/>
                    <a:pt x="6537" y="7751"/>
                    <a:pt x="6609" y="7763"/>
                  </a:cubicBezTo>
                  <a:lnTo>
                    <a:pt x="6609" y="7906"/>
                  </a:lnTo>
                  <a:cubicBezTo>
                    <a:pt x="6537" y="7906"/>
                    <a:pt x="6478" y="7965"/>
                    <a:pt x="6478" y="8037"/>
                  </a:cubicBezTo>
                  <a:cubicBezTo>
                    <a:pt x="6478" y="8120"/>
                    <a:pt x="6537" y="8180"/>
                    <a:pt x="6609" y="8180"/>
                  </a:cubicBezTo>
                  <a:lnTo>
                    <a:pt x="6609" y="8311"/>
                  </a:lnTo>
                  <a:lnTo>
                    <a:pt x="4537" y="8311"/>
                  </a:lnTo>
                  <a:cubicBezTo>
                    <a:pt x="4323" y="8311"/>
                    <a:pt x="4144" y="8489"/>
                    <a:pt x="4144" y="8703"/>
                  </a:cubicBezTo>
                  <a:lnTo>
                    <a:pt x="4144" y="8799"/>
                  </a:lnTo>
                  <a:lnTo>
                    <a:pt x="3930" y="8799"/>
                  </a:lnTo>
                  <a:lnTo>
                    <a:pt x="3930" y="8763"/>
                  </a:lnTo>
                  <a:cubicBezTo>
                    <a:pt x="3930" y="8692"/>
                    <a:pt x="3870" y="8632"/>
                    <a:pt x="3799" y="8632"/>
                  </a:cubicBezTo>
                  <a:cubicBezTo>
                    <a:pt x="3728" y="8632"/>
                    <a:pt x="3668" y="8692"/>
                    <a:pt x="3668" y="8763"/>
                  </a:cubicBezTo>
                  <a:lnTo>
                    <a:pt x="3668" y="8799"/>
                  </a:lnTo>
                  <a:lnTo>
                    <a:pt x="3466" y="8799"/>
                  </a:lnTo>
                  <a:lnTo>
                    <a:pt x="3466" y="8763"/>
                  </a:lnTo>
                  <a:cubicBezTo>
                    <a:pt x="3466" y="8692"/>
                    <a:pt x="3406" y="8632"/>
                    <a:pt x="3335" y="8632"/>
                  </a:cubicBezTo>
                  <a:cubicBezTo>
                    <a:pt x="3263" y="8632"/>
                    <a:pt x="3204" y="8692"/>
                    <a:pt x="3204" y="8763"/>
                  </a:cubicBezTo>
                  <a:lnTo>
                    <a:pt x="3204" y="8894"/>
                  </a:lnTo>
                  <a:cubicBezTo>
                    <a:pt x="3192" y="8906"/>
                    <a:pt x="3180" y="8918"/>
                    <a:pt x="3168" y="8930"/>
                  </a:cubicBezTo>
                  <a:lnTo>
                    <a:pt x="2501" y="8930"/>
                  </a:lnTo>
                  <a:cubicBezTo>
                    <a:pt x="1477" y="8930"/>
                    <a:pt x="644" y="9751"/>
                    <a:pt x="644" y="10775"/>
                  </a:cubicBezTo>
                  <a:lnTo>
                    <a:pt x="644" y="10966"/>
                  </a:lnTo>
                  <a:lnTo>
                    <a:pt x="572" y="10966"/>
                  </a:lnTo>
                  <a:cubicBezTo>
                    <a:pt x="489" y="10966"/>
                    <a:pt x="430" y="11025"/>
                    <a:pt x="430" y="11109"/>
                  </a:cubicBezTo>
                  <a:cubicBezTo>
                    <a:pt x="430" y="11180"/>
                    <a:pt x="489" y="11251"/>
                    <a:pt x="572" y="11251"/>
                  </a:cubicBezTo>
                  <a:lnTo>
                    <a:pt x="644" y="11251"/>
                  </a:lnTo>
                  <a:lnTo>
                    <a:pt x="644" y="11799"/>
                  </a:lnTo>
                  <a:lnTo>
                    <a:pt x="572" y="11799"/>
                  </a:lnTo>
                  <a:cubicBezTo>
                    <a:pt x="489" y="11799"/>
                    <a:pt x="430" y="11859"/>
                    <a:pt x="430" y="11942"/>
                  </a:cubicBezTo>
                  <a:cubicBezTo>
                    <a:pt x="430" y="12013"/>
                    <a:pt x="489" y="12085"/>
                    <a:pt x="572" y="12085"/>
                  </a:cubicBezTo>
                  <a:lnTo>
                    <a:pt x="644" y="12085"/>
                  </a:lnTo>
                  <a:lnTo>
                    <a:pt x="644" y="12633"/>
                  </a:lnTo>
                  <a:lnTo>
                    <a:pt x="572" y="12633"/>
                  </a:lnTo>
                  <a:cubicBezTo>
                    <a:pt x="489" y="12633"/>
                    <a:pt x="430" y="12692"/>
                    <a:pt x="430" y="12775"/>
                  </a:cubicBezTo>
                  <a:cubicBezTo>
                    <a:pt x="430" y="12847"/>
                    <a:pt x="489" y="12918"/>
                    <a:pt x="572" y="12918"/>
                  </a:cubicBezTo>
                  <a:lnTo>
                    <a:pt x="644" y="12918"/>
                  </a:lnTo>
                  <a:lnTo>
                    <a:pt x="644" y="13466"/>
                  </a:lnTo>
                  <a:lnTo>
                    <a:pt x="572" y="13466"/>
                  </a:lnTo>
                  <a:cubicBezTo>
                    <a:pt x="489" y="13466"/>
                    <a:pt x="430" y="13526"/>
                    <a:pt x="430" y="13609"/>
                  </a:cubicBezTo>
                  <a:cubicBezTo>
                    <a:pt x="430" y="13680"/>
                    <a:pt x="489" y="13752"/>
                    <a:pt x="572" y="13752"/>
                  </a:cubicBezTo>
                  <a:lnTo>
                    <a:pt x="644" y="13752"/>
                  </a:lnTo>
                  <a:lnTo>
                    <a:pt x="644" y="14002"/>
                  </a:lnTo>
                  <a:lnTo>
                    <a:pt x="906" y="14002"/>
                  </a:lnTo>
                  <a:lnTo>
                    <a:pt x="906" y="14395"/>
                  </a:lnTo>
                  <a:lnTo>
                    <a:pt x="739" y="14395"/>
                  </a:lnTo>
                  <a:cubicBezTo>
                    <a:pt x="561" y="14395"/>
                    <a:pt x="430" y="14526"/>
                    <a:pt x="430" y="14704"/>
                  </a:cubicBezTo>
                  <a:cubicBezTo>
                    <a:pt x="430" y="14871"/>
                    <a:pt x="561" y="15014"/>
                    <a:pt x="739" y="15014"/>
                  </a:cubicBezTo>
                  <a:lnTo>
                    <a:pt x="906" y="15014"/>
                  </a:lnTo>
                  <a:lnTo>
                    <a:pt x="906" y="16145"/>
                  </a:lnTo>
                  <a:cubicBezTo>
                    <a:pt x="382" y="16264"/>
                    <a:pt x="1" y="16728"/>
                    <a:pt x="1" y="17288"/>
                  </a:cubicBezTo>
                  <a:lnTo>
                    <a:pt x="477" y="17288"/>
                  </a:lnTo>
                  <a:cubicBezTo>
                    <a:pt x="477" y="16895"/>
                    <a:pt x="787" y="16585"/>
                    <a:pt x="1180" y="16585"/>
                  </a:cubicBezTo>
                  <a:cubicBezTo>
                    <a:pt x="1561" y="16585"/>
                    <a:pt x="1882" y="16895"/>
                    <a:pt x="1882" y="17288"/>
                  </a:cubicBezTo>
                  <a:lnTo>
                    <a:pt x="2358" y="17288"/>
                  </a:lnTo>
                  <a:cubicBezTo>
                    <a:pt x="2358" y="16728"/>
                    <a:pt x="1965" y="16264"/>
                    <a:pt x="1442" y="16145"/>
                  </a:cubicBezTo>
                  <a:lnTo>
                    <a:pt x="1442" y="15014"/>
                  </a:lnTo>
                  <a:lnTo>
                    <a:pt x="1620" y="15014"/>
                  </a:lnTo>
                  <a:cubicBezTo>
                    <a:pt x="1787" y="15014"/>
                    <a:pt x="1930" y="14871"/>
                    <a:pt x="1930" y="14704"/>
                  </a:cubicBezTo>
                  <a:cubicBezTo>
                    <a:pt x="1930" y="14526"/>
                    <a:pt x="1787" y="14395"/>
                    <a:pt x="1620" y="14395"/>
                  </a:cubicBezTo>
                  <a:lnTo>
                    <a:pt x="1442" y="14395"/>
                  </a:lnTo>
                  <a:lnTo>
                    <a:pt x="1442" y="14002"/>
                  </a:lnTo>
                  <a:lnTo>
                    <a:pt x="1704" y="14002"/>
                  </a:lnTo>
                  <a:lnTo>
                    <a:pt x="1704" y="13752"/>
                  </a:lnTo>
                  <a:lnTo>
                    <a:pt x="1787" y="13752"/>
                  </a:lnTo>
                  <a:cubicBezTo>
                    <a:pt x="1858" y="13752"/>
                    <a:pt x="1930" y="13680"/>
                    <a:pt x="1930" y="13609"/>
                  </a:cubicBezTo>
                  <a:cubicBezTo>
                    <a:pt x="1930" y="13526"/>
                    <a:pt x="1870" y="13466"/>
                    <a:pt x="1787" y="13466"/>
                  </a:cubicBezTo>
                  <a:lnTo>
                    <a:pt x="1704" y="13466"/>
                  </a:lnTo>
                  <a:lnTo>
                    <a:pt x="1704" y="12918"/>
                  </a:lnTo>
                  <a:lnTo>
                    <a:pt x="1787" y="12918"/>
                  </a:lnTo>
                  <a:cubicBezTo>
                    <a:pt x="1858" y="12918"/>
                    <a:pt x="1930" y="12847"/>
                    <a:pt x="1930" y="12775"/>
                  </a:cubicBezTo>
                  <a:cubicBezTo>
                    <a:pt x="1930" y="12692"/>
                    <a:pt x="1870" y="12633"/>
                    <a:pt x="1787" y="12633"/>
                  </a:cubicBezTo>
                  <a:lnTo>
                    <a:pt x="1704" y="12633"/>
                  </a:lnTo>
                  <a:lnTo>
                    <a:pt x="1704" y="12085"/>
                  </a:lnTo>
                  <a:lnTo>
                    <a:pt x="1787" y="12085"/>
                  </a:lnTo>
                  <a:cubicBezTo>
                    <a:pt x="1858" y="12085"/>
                    <a:pt x="1930" y="12013"/>
                    <a:pt x="1930" y="11942"/>
                  </a:cubicBezTo>
                  <a:cubicBezTo>
                    <a:pt x="1930" y="11859"/>
                    <a:pt x="1870" y="11799"/>
                    <a:pt x="1787" y="11799"/>
                  </a:cubicBezTo>
                  <a:lnTo>
                    <a:pt x="1704" y="11799"/>
                  </a:lnTo>
                  <a:lnTo>
                    <a:pt x="1704" y="11251"/>
                  </a:lnTo>
                  <a:lnTo>
                    <a:pt x="1787" y="11251"/>
                  </a:lnTo>
                  <a:cubicBezTo>
                    <a:pt x="1858" y="11251"/>
                    <a:pt x="1930" y="11180"/>
                    <a:pt x="1930" y="11109"/>
                  </a:cubicBezTo>
                  <a:cubicBezTo>
                    <a:pt x="1930" y="11025"/>
                    <a:pt x="1870" y="10966"/>
                    <a:pt x="1787" y="10966"/>
                  </a:cubicBezTo>
                  <a:lnTo>
                    <a:pt x="1704" y="10966"/>
                  </a:lnTo>
                  <a:lnTo>
                    <a:pt x="1704" y="10775"/>
                  </a:lnTo>
                  <a:cubicBezTo>
                    <a:pt x="1704" y="10335"/>
                    <a:pt x="2061" y="9977"/>
                    <a:pt x="2501" y="9977"/>
                  </a:cubicBezTo>
                  <a:lnTo>
                    <a:pt x="3168" y="9977"/>
                  </a:lnTo>
                  <a:cubicBezTo>
                    <a:pt x="3180" y="9989"/>
                    <a:pt x="3192" y="10001"/>
                    <a:pt x="3204" y="10013"/>
                  </a:cubicBezTo>
                  <a:lnTo>
                    <a:pt x="3204" y="10144"/>
                  </a:lnTo>
                  <a:cubicBezTo>
                    <a:pt x="3204" y="10216"/>
                    <a:pt x="3263" y="10275"/>
                    <a:pt x="3335" y="10275"/>
                  </a:cubicBezTo>
                  <a:cubicBezTo>
                    <a:pt x="3418" y="10275"/>
                    <a:pt x="3478" y="10216"/>
                    <a:pt x="3478" y="10144"/>
                  </a:cubicBezTo>
                  <a:lnTo>
                    <a:pt x="3478" y="10108"/>
                  </a:lnTo>
                  <a:lnTo>
                    <a:pt x="3668" y="10108"/>
                  </a:lnTo>
                  <a:lnTo>
                    <a:pt x="3668" y="10144"/>
                  </a:lnTo>
                  <a:cubicBezTo>
                    <a:pt x="3668" y="10216"/>
                    <a:pt x="3728" y="10275"/>
                    <a:pt x="3799" y="10275"/>
                  </a:cubicBezTo>
                  <a:cubicBezTo>
                    <a:pt x="3870" y="10275"/>
                    <a:pt x="3930" y="10216"/>
                    <a:pt x="3930" y="10144"/>
                  </a:cubicBezTo>
                  <a:lnTo>
                    <a:pt x="3930" y="10108"/>
                  </a:lnTo>
                  <a:lnTo>
                    <a:pt x="4144" y="10108"/>
                  </a:lnTo>
                  <a:lnTo>
                    <a:pt x="4144" y="13966"/>
                  </a:lnTo>
                  <a:lnTo>
                    <a:pt x="4144" y="14454"/>
                  </a:lnTo>
                  <a:lnTo>
                    <a:pt x="4144" y="14788"/>
                  </a:lnTo>
                  <a:cubicBezTo>
                    <a:pt x="4144" y="15014"/>
                    <a:pt x="4323" y="15180"/>
                    <a:pt x="4537" y="15180"/>
                  </a:cubicBezTo>
                  <a:lnTo>
                    <a:pt x="4799" y="15180"/>
                  </a:lnTo>
                  <a:lnTo>
                    <a:pt x="4799" y="15990"/>
                  </a:lnTo>
                  <a:cubicBezTo>
                    <a:pt x="4799" y="16204"/>
                    <a:pt x="4978" y="16383"/>
                    <a:pt x="5192" y="16383"/>
                  </a:cubicBezTo>
                  <a:lnTo>
                    <a:pt x="5240" y="16383"/>
                  </a:lnTo>
                  <a:lnTo>
                    <a:pt x="5240" y="17097"/>
                  </a:lnTo>
                  <a:lnTo>
                    <a:pt x="5097" y="17097"/>
                  </a:lnTo>
                  <a:cubicBezTo>
                    <a:pt x="4847" y="17097"/>
                    <a:pt x="4632" y="17300"/>
                    <a:pt x="4632" y="17562"/>
                  </a:cubicBezTo>
                  <a:lnTo>
                    <a:pt x="4632" y="17955"/>
                  </a:lnTo>
                  <a:lnTo>
                    <a:pt x="4502" y="17955"/>
                  </a:lnTo>
                  <a:cubicBezTo>
                    <a:pt x="4359" y="17955"/>
                    <a:pt x="4251" y="18074"/>
                    <a:pt x="4251" y="18205"/>
                  </a:cubicBezTo>
                  <a:cubicBezTo>
                    <a:pt x="4251" y="18348"/>
                    <a:pt x="4359" y="18455"/>
                    <a:pt x="4502" y="18455"/>
                  </a:cubicBezTo>
                  <a:lnTo>
                    <a:pt x="4632" y="18455"/>
                  </a:lnTo>
                  <a:lnTo>
                    <a:pt x="4632" y="21622"/>
                  </a:lnTo>
                  <a:lnTo>
                    <a:pt x="4502" y="21622"/>
                  </a:lnTo>
                  <a:cubicBezTo>
                    <a:pt x="4359" y="21622"/>
                    <a:pt x="4251" y="21741"/>
                    <a:pt x="4251" y="21872"/>
                  </a:cubicBezTo>
                  <a:cubicBezTo>
                    <a:pt x="4251" y="22015"/>
                    <a:pt x="4359" y="22122"/>
                    <a:pt x="4502" y="22122"/>
                  </a:cubicBezTo>
                  <a:lnTo>
                    <a:pt x="4632" y="22122"/>
                  </a:lnTo>
                  <a:lnTo>
                    <a:pt x="4632" y="22515"/>
                  </a:lnTo>
                  <a:cubicBezTo>
                    <a:pt x="4632" y="22777"/>
                    <a:pt x="4835" y="22991"/>
                    <a:pt x="5097" y="22991"/>
                  </a:cubicBezTo>
                  <a:lnTo>
                    <a:pt x="5240" y="22991"/>
                  </a:lnTo>
                  <a:lnTo>
                    <a:pt x="5240" y="24074"/>
                  </a:lnTo>
                  <a:cubicBezTo>
                    <a:pt x="5240" y="24086"/>
                    <a:pt x="5240" y="24086"/>
                    <a:pt x="5240" y="24098"/>
                  </a:cubicBezTo>
                  <a:lnTo>
                    <a:pt x="4406" y="24098"/>
                  </a:lnTo>
                  <a:cubicBezTo>
                    <a:pt x="4275" y="24098"/>
                    <a:pt x="4156" y="24182"/>
                    <a:pt x="4097" y="24289"/>
                  </a:cubicBezTo>
                  <a:lnTo>
                    <a:pt x="3370" y="24289"/>
                  </a:lnTo>
                  <a:lnTo>
                    <a:pt x="3370" y="23229"/>
                  </a:lnTo>
                  <a:cubicBezTo>
                    <a:pt x="3549" y="23170"/>
                    <a:pt x="3680" y="22991"/>
                    <a:pt x="3680" y="22777"/>
                  </a:cubicBezTo>
                  <a:lnTo>
                    <a:pt x="3680" y="21515"/>
                  </a:lnTo>
                  <a:lnTo>
                    <a:pt x="3680" y="20645"/>
                  </a:lnTo>
                  <a:cubicBezTo>
                    <a:pt x="3680" y="20384"/>
                    <a:pt x="3466" y="20157"/>
                    <a:pt x="3192" y="20157"/>
                  </a:cubicBezTo>
                  <a:lnTo>
                    <a:pt x="1311" y="20157"/>
                  </a:lnTo>
                  <a:cubicBezTo>
                    <a:pt x="1049" y="20157"/>
                    <a:pt x="822" y="20384"/>
                    <a:pt x="822" y="20645"/>
                  </a:cubicBezTo>
                  <a:lnTo>
                    <a:pt x="822" y="21515"/>
                  </a:lnTo>
                  <a:lnTo>
                    <a:pt x="822" y="22777"/>
                  </a:lnTo>
                  <a:cubicBezTo>
                    <a:pt x="822" y="22991"/>
                    <a:pt x="953" y="23170"/>
                    <a:pt x="1144" y="23229"/>
                  </a:cubicBezTo>
                  <a:lnTo>
                    <a:pt x="1144" y="25694"/>
                  </a:lnTo>
                  <a:lnTo>
                    <a:pt x="1144" y="26444"/>
                  </a:lnTo>
                  <a:cubicBezTo>
                    <a:pt x="1144" y="26718"/>
                    <a:pt x="1358" y="26932"/>
                    <a:pt x="1632" y="26932"/>
                  </a:cubicBezTo>
                  <a:lnTo>
                    <a:pt x="2870" y="26932"/>
                  </a:lnTo>
                  <a:cubicBezTo>
                    <a:pt x="3144" y="26932"/>
                    <a:pt x="3370" y="26718"/>
                    <a:pt x="3370" y="26444"/>
                  </a:cubicBezTo>
                  <a:lnTo>
                    <a:pt x="3370" y="25694"/>
                  </a:lnTo>
                  <a:lnTo>
                    <a:pt x="3370" y="24574"/>
                  </a:lnTo>
                  <a:lnTo>
                    <a:pt x="4097" y="24574"/>
                  </a:lnTo>
                  <a:cubicBezTo>
                    <a:pt x="4156" y="24682"/>
                    <a:pt x="4275" y="24765"/>
                    <a:pt x="4406" y="24765"/>
                  </a:cubicBezTo>
                  <a:lnTo>
                    <a:pt x="4573" y="24765"/>
                  </a:lnTo>
                  <a:lnTo>
                    <a:pt x="4573" y="25241"/>
                  </a:lnTo>
                  <a:cubicBezTo>
                    <a:pt x="4573" y="25456"/>
                    <a:pt x="4752" y="25634"/>
                    <a:pt x="4978" y="25634"/>
                  </a:cubicBezTo>
                  <a:lnTo>
                    <a:pt x="10217" y="25634"/>
                  </a:lnTo>
                  <a:cubicBezTo>
                    <a:pt x="10431" y="25634"/>
                    <a:pt x="10609" y="25456"/>
                    <a:pt x="10609" y="25241"/>
                  </a:cubicBezTo>
                  <a:lnTo>
                    <a:pt x="10609" y="24765"/>
                  </a:lnTo>
                  <a:lnTo>
                    <a:pt x="10788" y="24765"/>
                  </a:lnTo>
                  <a:cubicBezTo>
                    <a:pt x="10919" y="24765"/>
                    <a:pt x="11038" y="24682"/>
                    <a:pt x="11086" y="24574"/>
                  </a:cubicBezTo>
                  <a:lnTo>
                    <a:pt x="11824" y="24574"/>
                  </a:lnTo>
                  <a:lnTo>
                    <a:pt x="11824" y="25694"/>
                  </a:lnTo>
                  <a:lnTo>
                    <a:pt x="11824" y="26444"/>
                  </a:lnTo>
                  <a:cubicBezTo>
                    <a:pt x="11824" y="26718"/>
                    <a:pt x="12050" y="26932"/>
                    <a:pt x="12312" y="26932"/>
                  </a:cubicBezTo>
                  <a:lnTo>
                    <a:pt x="13562" y="26932"/>
                  </a:lnTo>
                  <a:cubicBezTo>
                    <a:pt x="13824" y="26932"/>
                    <a:pt x="14050" y="26718"/>
                    <a:pt x="14050" y="26444"/>
                  </a:cubicBezTo>
                  <a:lnTo>
                    <a:pt x="14050" y="25694"/>
                  </a:lnTo>
                  <a:lnTo>
                    <a:pt x="14050" y="23229"/>
                  </a:lnTo>
                  <a:cubicBezTo>
                    <a:pt x="14229" y="23170"/>
                    <a:pt x="14372" y="22991"/>
                    <a:pt x="14372" y="22777"/>
                  </a:cubicBezTo>
                  <a:lnTo>
                    <a:pt x="14372" y="21515"/>
                  </a:lnTo>
                  <a:lnTo>
                    <a:pt x="14372" y="20645"/>
                  </a:lnTo>
                  <a:cubicBezTo>
                    <a:pt x="14372" y="20384"/>
                    <a:pt x="14146" y="20157"/>
                    <a:pt x="13872" y="20157"/>
                  </a:cubicBezTo>
                  <a:lnTo>
                    <a:pt x="12002" y="20157"/>
                  </a:lnTo>
                  <a:cubicBezTo>
                    <a:pt x="11729" y="20157"/>
                    <a:pt x="11502" y="20384"/>
                    <a:pt x="11502" y="20645"/>
                  </a:cubicBezTo>
                  <a:lnTo>
                    <a:pt x="11502" y="21515"/>
                  </a:lnTo>
                  <a:lnTo>
                    <a:pt x="11502" y="22777"/>
                  </a:lnTo>
                  <a:cubicBezTo>
                    <a:pt x="11502" y="22991"/>
                    <a:pt x="11645" y="23170"/>
                    <a:pt x="11824" y="23229"/>
                  </a:cubicBezTo>
                  <a:lnTo>
                    <a:pt x="11824" y="24289"/>
                  </a:lnTo>
                  <a:lnTo>
                    <a:pt x="11086" y="24289"/>
                  </a:lnTo>
                  <a:cubicBezTo>
                    <a:pt x="11038" y="24182"/>
                    <a:pt x="10919" y="24098"/>
                    <a:pt x="10788" y="24098"/>
                  </a:cubicBezTo>
                  <a:lnTo>
                    <a:pt x="9943" y="24098"/>
                  </a:lnTo>
                  <a:cubicBezTo>
                    <a:pt x="9943" y="24086"/>
                    <a:pt x="9955" y="24086"/>
                    <a:pt x="9955" y="24074"/>
                  </a:cubicBezTo>
                  <a:lnTo>
                    <a:pt x="9955" y="22991"/>
                  </a:lnTo>
                  <a:lnTo>
                    <a:pt x="10086" y="22991"/>
                  </a:lnTo>
                  <a:cubicBezTo>
                    <a:pt x="10347" y="22991"/>
                    <a:pt x="10562" y="22777"/>
                    <a:pt x="10562" y="22515"/>
                  </a:cubicBezTo>
                  <a:lnTo>
                    <a:pt x="10562" y="22122"/>
                  </a:lnTo>
                  <a:lnTo>
                    <a:pt x="10693" y="22122"/>
                  </a:lnTo>
                  <a:cubicBezTo>
                    <a:pt x="10836" y="22122"/>
                    <a:pt x="10943" y="22015"/>
                    <a:pt x="10943" y="21872"/>
                  </a:cubicBezTo>
                  <a:cubicBezTo>
                    <a:pt x="10943" y="21741"/>
                    <a:pt x="10836" y="21622"/>
                    <a:pt x="10693" y="21622"/>
                  </a:cubicBezTo>
                  <a:lnTo>
                    <a:pt x="10562" y="21622"/>
                  </a:lnTo>
                  <a:lnTo>
                    <a:pt x="10562" y="18455"/>
                  </a:lnTo>
                  <a:lnTo>
                    <a:pt x="10693" y="18455"/>
                  </a:lnTo>
                  <a:cubicBezTo>
                    <a:pt x="10836" y="18455"/>
                    <a:pt x="10943" y="18348"/>
                    <a:pt x="10943" y="18205"/>
                  </a:cubicBezTo>
                  <a:cubicBezTo>
                    <a:pt x="10943" y="18074"/>
                    <a:pt x="10836" y="17955"/>
                    <a:pt x="10693" y="17955"/>
                  </a:cubicBezTo>
                  <a:lnTo>
                    <a:pt x="10562" y="17955"/>
                  </a:lnTo>
                  <a:lnTo>
                    <a:pt x="10562" y="17562"/>
                  </a:lnTo>
                  <a:cubicBezTo>
                    <a:pt x="10562" y="17300"/>
                    <a:pt x="10347" y="17097"/>
                    <a:pt x="10086" y="17097"/>
                  </a:cubicBezTo>
                  <a:lnTo>
                    <a:pt x="9955" y="17097"/>
                  </a:lnTo>
                  <a:lnTo>
                    <a:pt x="9955" y="16383"/>
                  </a:lnTo>
                  <a:lnTo>
                    <a:pt x="10002" y="16383"/>
                  </a:lnTo>
                  <a:cubicBezTo>
                    <a:pt x="10217" y="16383"/>
                    <a:pt x="10395" y="16204"/>
                    <a:pt x="10395" y="15990"/>
                  </a:cubicBezTo>
                  <a:lnTo>
                    <a:pt x="10395" y="15180"/>
                  </a:lnTo>
                  <a:lnTo>
                    <a:pt x="10645" y="15180"/>
                  </a:lnTo>
                  <a:cubicBezTo>
                    <a:pt x="10871" y="15180"/>
                    <a:pt x="11050" y="15014"/>
                    <a:pt x="11050" y="14788"/>
                  </a:cubicBezTo>
                  <a:lnTo>
                    <a:pt x="11050" y="14454"/>
                  </a:lnTo>
                  <a:lnTo>
                    <a:pt x="11050" y="13966"/>
                  </a:lnTo>
                  <a:lnTo>
                    <a:pt x="11050" y="10108"/>
                  </a:lnTo>
                  <a:lnTo>
                    <a:pt x="11264" y="10108"/>
                  </a:lnTo>
                  <a:lnTo>
                    <a:pt x="11264" y="10144"/>
                  </a:lnTo>
                  <a:cubicBezTo>
                    <a:pt x="11264" y="10216"/>
                    <a:pt x="11324" y="10275"/>
                    <a:pt x="11395" y="10275"/>
                  </a:cubicBezTo>
                  <a:cubicBezTo>
                    <a:pt x="11467" y="10275"/>
                    <a:pt x="11526" y="10216"/>
                    <a:pt x="11526" y="10144"/>
                  </a:cubicBezTo>
                  <a:lnTo>
                    <a:pt x="11526" y="10108"/>
                  </a:lnTo>
                  <a:lnTo>
                    <a:pt x="11717" y="10108"/>
                  </a:lnTo>
                  <a:lnTo>
                    <a:pt x="11717" y="10144"/>
                  </a:lnTo>
                  <a:cubicBezTo>
                    <a:pt x="11717" y="10216"/>
                    <a:pt x="11776" y="10275"/>
                    <a:pt x="11848" y="10275"/>
                  </a:cubicBezTo>
                  <a:cubicBezTo>
                    <a:pt x="11931" y="10275"/>
                    <a:pt x="11991" y="10216"/>
                    <a:pt x="11991" y="10144"/>
                  </a:cubicBezTo>
                  <a:lnTo>
                    <a:pt x="11991" y="10013"/>
                  </a:lnTo>
                  <a:cubicBezTo>
                    <a:pt x="12002" y="10001"/>
                    <a:pt x="12014" y="9989"/>
                    <a:pt x="12026" y="9977"/>
                  </a:cubicBezTo>
                  <a:lnTo>
                    <a:pt x="12693" y="9977"/>
                  </a:lnTo>
                  <a:cubicBezTo>
                    <a:pt x="13134" y="9977"/>
                    <a:pt x="13479" y="10335"/>
                    <a:pt x="13479" y="10775"/>
                  </a:cubicBezTo>
                  <a:lnTo>
                    <a:pt x="13479" y="10966"/>
                  </a:lnTo>
                  <a:lnTo>
                    <a:pt x="13407" y="10966"/>
                  </a:lnTo>
                  <a:cubicBezTo>
                    <a:pt x="13324" y="10966"/>
                    <a:pt x="13265" y="11025"/>
                    <a:pt x="13265" y="11109"/>
                  </a:cubicBezTo>
                  <a:cubicBezTo>
                    <a:pt x="13265" y="11180"/>
                    <a:pt x="13324" y="11251"/>
                    <a:pt x="13407" y="11251"/>
                  </a:cubicBezTo>
                  <a:lnTo>
                    <a:pt x="13479" y="11251"/>
                  </a:lnTo>
                  <a:lnTo>
                    <a:pt x="13479" y="11799"/>
                  </a:lnTo>
                  <a:lnTo>
                    <a:pt x="13407" y="11799"/>
                  </a:lnTo>
                  <a:cubicBezTo>
                    <a:pt x="13324" y="11799"/>
                    <a:pt x="13265" y="11859"/>
                    <a:pt x="13265" y="11942"/>
                  </a:cubicBezTo>
                  <a:cubicBezTo>
                    <a:pt x="13265" y="12013"/>
                    <a:pt x="13324" y="12085"/>
                    <a:pt x="13407" y="12085"/>
                  </a:cubicBezTo>
                  <a:lnTo>
                    <a:pt x="13479" y="12085"/>
                  </a:lnTo>
                  <a:lnTo>
                    <a:pt x="13479" y="12633"/>
                  </a:lnTo>
                  <a:lnTo>
                    <a:pt x="13407" y="12633"/>
                  </a:lnTo>
                  <a:cubicBezTo>
                    <a:pt x="13324" y="12633"/>
                    <a:pt x="13265" y="12692"/>
                    <a:pt x="13265" y="12775"/>
                  </a:cubicBezTo>
                  <a:cubicBezTo>
                    <a:pt x="13265" y="12847"/>
                    <a:pt x="13324" y="12918"/>
                    <a:pt x="13407" y="12918"/>
                  </a:cubicBezTo>
                  <a:lnTo>
                    <a:pt x="13479" y="12918"/>
                  </a:lnTo>
                  <a:lnTo>
                    <a:pt x="13479" y="13466"/>
                  </a:lnTo>
                  <a:lnTo>
                    <a:pt x="13407" y="13466"/>
                  </a:lnTo>
                  <a:cubicBezTo>
                    <a:pt x="13324" y="13466"/>
                    <a:pt x="13265" y="13526"/>
                    <a:pt x="13265" y="13609"/>
                  </a:cubicBezTo>
                  <a:cubicBezTo>
                    <a:pt x="13265" y="13680"/>
                    <a:pt x="13324" y="13752"/>
                    <a:pt x="13407" y="13752"/>
                  </a:cubicBezTo>
                  <a:lnTo>
                    <a:pt x="13479" y="13752"/>
                  </a:lnTo>
                  <a:lnTo>
                    <a:pt x="13479" y="14002"/>
                  </a:lnTo>
                  <a:lnTo>
                    <a:pt x="13753" y="14002"/>
                  </a:lnTo>
                  <a:lnTo>
                    <a:pt x="13753" y="14395"/>
                  </a:lnTo>
                  <a:lnTo>
                    <a:pt x="13574" y="14395"/>
                  </a:lnTo>
                  <a:cubicBezTo>
                    <a:pt x="13407" y="14395"/>
                    <a:pt x="13265" y="14526"/>
                    <a:pt x="13265" y="14704"/>
                  </a:cubicBezTo>
                  <a:cubicBezTo>
                    <a:pt x="13265" y="14871"/>
                    <a:pt x="13407" y="15014"/>
                    <a:pt x="13574" y="15014"/>
                  </a:cubicBezTo>
                  <a:lnTo>
                    <a:pt x="13753" y="15014"/>
                  </a:lnTo>
                  <a:lnTo>
                    <a:pt x="13753" y="16145"/>
                  </a:lnTo>
                  <a:cubicBezTo>
                    <a:pt x="13229" y="16264"/>
                    <a:pt x="12836" y="16728"/>
                    <a:pt x="12836" y="17288"/>
                  </a:cubicBezTo>
                  <a:lnTo>
                    <a:pt x="13312" y="17288"/>
                  </a:lnTo>
                  <a:cubicBezTo>
                    <a:pt x="13312" y="16895"/>
                    <a:pt x="13622" y="16585"/>
                    <a:pt x="14015" y="16585"/>
                  </a:cubicBezTo>
                  <a:cubicBezTo>
                    <a:pt x="14408" y="16585"/>
                    <a:pt x="14717" y="16895"/>
                    <a:pt x="14717" y="17288"/>
                  </a:cubicBezTo>
                  <a:lnTo>
                    <a:pt x="15193" y="17288"/>
                  </a:lnTo>
                  <a:cubicBezTo>
                    <a:pt x="15193" y="16728"/>
                    <a:pt x="14800" y="16264"/>
                    <a:pt x="14277" y="16145"/>
                  </a:cubicBezTo>
                  <a:lnTo>
                    <a:pt x="14277" y="15014"/>
                  </a:lnTo>
                  <a:lnTo>
                    <a:pt x="14455" y="15014"/>
                  </a:lnTo>
                  <a:cubicBezTo>
                    <a:pt x="14622" y="15014"/>
                    <a:pt x="14765" y="14871"/>
                    <a:pt x="14765" y="14704"/>
                  </a:cubicBezTo>
                  <a:cubicBezTo>
                    <a:pt x="14765" y="14526"/>
                    <a:pt x="14622" y="14395"/>
                    <a:pt x="14455" y="14395"/>
                  </a:cubicBezTo>
                  <a:lnTo>
                    <a:pt x="14277" y="14395"/>
                  </a:lnTo>
                  <a:lnTo>
                    <a:pt x="14277" y="14002"/>
                  </a:lnTo>
                  <a:lnTo>
                    <a:pt x="14538" y="14002"/>
                  </a:lnTo>
                  <a:lnTo>
                    <a:pt x="14538" y="13752"/>
                  </a:lnTo>
                  <a:lnTo>
                    <a:pt x="14622" y="13752"/>
                  </a:lnTo>
                  <a:cubicBezTo>
                    <a:pt x="14693" y="13752"/>
                    <a:pt x="14765" y="13680"/>
                    <a:pt x="14765" y="13609"/>
                  </a:cubicBezTo>
                  <a:cubicBezTo>
                    <a:pt x="14765" y="13526"/>
                    <a:pt x="14705" y="13466"/>
                    <a:pt x="14622" y="13466"/>
                  </a:cubicBezTo>
                  <a:lnTo>
                    <a:pt x="14538" y="13466"/>
                  </a:lnTo>
                  <a:lnTo>
                    <a:pt x="14538" y="12918"/>
                  </a:lnTo>
                  <a:lnTo>
                    <a:pt x="14622" y="12918"/>
                  </a:lnTo>
                  <a:cubicBezTo>
                    <a:pt x="14693" y="12918"/>
                    <a:pt x="14765" y="12847"/>
                    <a:pt x="14765" y="12775"/>
                  </a:cubicBezTo>
                  <a:cubicBezTo>
                    <a:pt x="14765" y="12692"/>
                    <a:pt x="14705" y="12633"/>
                    <a:pt x="14622" y="12633"/>
                  </a:cubicBezTo>
                  <a:lnTo>
                    <a:pt x="14538" y="12633"/>
                  </a:lnTo>
                  <a:lnTo>
                    <a:pt x="14538" y="12085"/>
                  </a:lnTo>
                  <a:lnTo>
                    <a:pt x="14622" y="12085"/>
                  </a:lnTo>
                  <a:cubicBezTo>
                    <a:pt x="14693" y="12085"/>
                    <a:pt x="14765" y="12013"/>
                    <a:pt x="14765" y="11942"/>
                  </a:cubicBezTo>
                  <a:cubicBezTo>
                    <a:pt x="14765" y="11859"/>
                    <a:pt x="14705" y="11799"/>
                    <a:pt x="14622" y="11799"/>
                  </a:cubicBezTo>
                  <a:lnTo>
                    <a:pt x="14538" y="11799"/>
                  </a:lnTo>
                  <a:lnTo>
                    <a:pt x="14538" y="11251"/>
                  </a:lnTo>
                  <a:lnTo>
                    <a:pt x="14622" y="11251"/>
                  </a:lnTo>
                  <a:cubicBezTo>
                    <a:pt x="14693" y="11251"/>
                    <a:pt x="14765" y="11180"/>
                    <a:pt x="14765" y="11109"/>
                  </a:cubicBezTo>
                  <a:cubicBezTo>
                    <a:pt x="14765" y="11025"/>
                    <a:pt x="14705" y="10966"/>
                    <a:pt x="14622" y="10966"/>
                  </a:cubicBezTo>
                  <a:lnTo>
                    <a:pt x="14538" y="10966"/>
                  </a:lnTo>
                  <a:lnTo>
                    <a:pt x="14538" y="10775"/>
                  </a:lnTo>
                  <a:cubicBezTo>
                    <a:pt x="14538" y="9751"/>
                    <a:pt x="13705" y="8930"/>
                    <a:pt x="12693" y="8930"/>
                  </a:cubicBezTo>
                  <a:lnTo>
                    <a:pt x="12026" y="8930"/>
                  </a:lnTo>
                  <a:cubicBezTo>
                    <a:pt x="12014" y="8918"/>
                    <a:pt x="12002" y="8906"/>
                    <a:pt x="11991" y="8894"/>
                  </a:cubicBezTo>
                  <a:lnTo>
                    <a:pt x="11991" y="8763"/>
                  </a:lnTo>
                  <a:cubicBezTo>
                    <a:pt x="11991" y="8692"/>
                    <a:pt x="11931" y="8632"/>
                    <a:pt x="11848" y="8632"/>
                  </a:cubicBezTo>
                  <a:cubicBezTo>
                    <a:pt x="11776" y="8632"/>
                    <a:pt x="11717" y="8692"/>
                    <a:pt x="11717" y="8763"/>
                  </a:cubicBezTo>
                  <a:lnTo>
                    <a:pt x="11717" y="8799"/>
                  </a:lnTo>
                  <a:lnTo>
                    <a:pt x="11526" y="8799"/>
                  </a:lnTo>
                  <a:lnTo>
                    <a:pt x="11526" y="8763"/>
                  </a:lnTo>
                  <a:cubicBezTo>
                    <a:pt x="11526" y="8692"/>
                    <a:pt x="11467" y="8632"/>
                    <a:pt x="11395" y="8632"/>
                  </a:cubicBezTo>
                  <a:cubicBezTo>
                    <a:pt x="11324" y="8632"/>
                    <a:pt x="11264" y="8692"/>
                    <a:pt x="11264" y="8763"/>
                  </a:cubicBezTo>
                  <a:lnTo>
                    <a:pt x="11264" y="8799"/>
                  </a:lnTo>
                  <a:lnTo>
                    <a:pt x="11050" y="8799"/>
                  </a:lnTo>
                  <a:lnTo>
                    <a:pt x="11050" y="8703"/>
                  </a:lnTo>
                  <a:cubicBezTo>
                    <a:pt x="11050" y="8489"/>
                    <a:pt x="10871" y="8311"/>
                    <a:pt x="10645" y="8311"/>
                  </a:cubicBezTo>
                  <a:lnTo>
                    <a:pt x="8573" y="8311"/>
                  </a:lnTo>
                  <a:lnTo>
                    <a:pt x="8573" y="8180"/>
                  </a:lnTo>
                  <a:cubicBezTo>
                    <a:pt x="8645" y="8180"/>
                    <a:pt x="8716" y="8120"/>
                    <a:pt x="8716" y="8037"/>
                  </a:cubicBezTo>
                  <a:cubicBezTo>
                    <a:pt x="8716" y="7965"/>
                    <a:pt x="8657" y="7906"/>
                    <a:pt x="8573" y="7906"/>
                  </a:cubicBezTo>
                  <a:lnTo>
                    <a:pt x="8573" y="7763"/>
                  </a:lnTo>
                  <a:cubicBezTo>
                    <a:pt x="8645" y="7751"/>
                    <a:pt x="8716" y="7691"/>
                    <a:pt x="8716" y="7620"/>
                  </a:cubicBezTo>
                  <a:cubicBezTo>
                    <a:pt x="8716" y="7549"/>
                    <a:pt x="8657" y="7489"/>
                    <a:pt x="8573" y="7477"/>
                  </a:cubicBezTo>
                  <a:lnTo>
                    <a:pt x="8573" y="7358"/>
                  </a:lnTo>
                  <a:lnTo>
                    <a:pt x="10371" y="7358"/>
                  </a:lnTo>
                  <a:cubicBezTo>
                    <a:pt x="10633" y="7358"/>
                    <a:pt x="10836" y="7156"/>
                    <a:pt x="10836" y="6906"/>
                  </a:cubicBezTo>
                  <a:lnTo>
                    <a:pt x="10836" y="4870"/>
                  </a:lnTo>
                  <a:cubicBezTo>
                    <a:pt x="10836" y="4953"/>
                    <a:pt x="10907" y="5013"/>
                    <a:pt x="10990" y="5013"/>
                  </a:cubicBezTo>
                  <a:cubicBezTo>
                    <a:pt x="11074" y="5013"/>
                    <a:pt x="11145" y="4953"/>
                    <a:pt x="11145" y="4870"/>
                  </a:cubicBezTo>
                  <a:lnTo>
                    <a:pt x="11145" y="4751"/>
                  </a:lnTo>
                  <a:cubicBezTo>
                    <a:pt x="11419" y="4632"/>
                    <a:pt x="11610" y="4358"/>
                    <a:pt x="11610" y="4036"/>
                  </a:cubicBezTo>
                  <a:cubicBezTo>
                    <a:pt x="11610" y="3715"/>
                    <a:pt x="11419" y="3441"/>
                    <a:pt x="11145" y="3322"/>
                  </a:cubicBezTo>
                  <a:lnTo>
                    <a:pt x="11145" y="3203"/>
                  </a:lnTo>
                  <a:cubicBezTo>
                    <a:pt x="11145" y="3119"/>
                    <a:pt x="11074" y="3048"/>
                    <a:pt x="10990" y="3048"/>
                  </a:cubicBezTo>
                  <a:cubicBezTo>
                    <a:pt x="10907" y="3048"/>
                    <a:pt x="10836" y="3119"/>
                    <a:pt x="10836" y="3203"/>
                  </a:cubicBezTo>
                  <a:lnTo>
                    <a:pt x="10836" y="1167"/>
                  </a:lnTo>
                  <a:cubicBezTo>
                    <a:pt x="10836" y="905"/>
                    <a:pt x="10633" y="703"/>
                    <a:pt x="10371" y="703"/>
                  </a:cubicBezTo>
                  <a:lnTo>
                    <a:pt x="8300" y="703"/>
                  </a:lnTo>
                  <a:cubicBezTo>
                    <a:pt x="8300" y="322"/>
                    <a:pt x="7978" y="0"/>
                    <a:pt x="7597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1" name="Google Shape;671;p32"/>
            <p:cNvGrpSpPr/>
            <p:nvPr/>
          </p:nvGrpSpPr>
          <p:grpSpPr>
            <a:xfrm>
              <a:off x="2225575" y="3305850"/>
              <a:ext cx="380125" cy="673625"/>
              <a:chOff x="2225575" y="2801950"/>
              <a:chExt cx="380125" cy="673625"/>
            </a:xfrm>
          </p:grpSpPr>
          <p:sp>
            <p:nvSpPr>
              <p:cNvPr id="672" name="Google Shape;672;p32"/>
              <p:cNvSpPr/>
              <p:nvPr/>
            </p:nvSpPr>
            <p:spPr>
              <a:xfrm>
                <a:off x="2356825" y="3197850"/>
                <a:ext cx="244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180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1703"/>
                    </a:lnTo>
                    <a:cubicBezTo>
                      <a:pt x="1" y="1965"/>
                      <a:pt x="215" y="2179"/>
                      <a:pt x="465" y="2179"/>
                    </a:cubicBezTo>
                    <a:lnTo>
                      <a:pt x="513" y="2179"/>
                    </a:lnTo>
                    <a:cubicBezTo>
                      <a:pt x="763" y="2179"/>
                      <a:pt x="977" y="1965"/>
                      <a:pt x="977" y="1703"/>
                    </a:cubicBezTo>
                    <a:lnTo>
                      <a:pt x="977" y="465"/>
                    </a:lnTo>
                    <a:cubicBezTo>
                      <a:pt x="977" y="203"/>
                      <a:pt x="763" y="0"/>
                      <a:pt x="5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2"/>
              <p:cNvSpPr/>
              <p:nvPr/>
            </p:nvSpPr>
            <p:spPr>
              <a:xfrm>
                <a:off x="2356825" y="3361250"/>
                <a:ext cx="244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180" extrusionOk="0">
                    <a:moveTo>
                      <a:pt x="465" y="1"/>
                    </a:moveTo>
                    <a:cubicBezTo>
                      <a:pt x="215" y="1"/>
                      <a:pt x="1" y="215"/>
                      <a:pt x="1" y="477"/>
                    </a:cubicBezTo>
                    <a:lnTo>
                      <a:pt x="1" y="1715"/>
                    </a:lnTo>
                    <a:cubicBezTo>
                      <a:pt x="1" y="1977"/>
                      <a:pt x="215" y="2180"/>
                      <a:pt x="465" y="2180"/>
                    </a:cubicBezTo>
                    <a:lnTo>
                      <a:pt x="513" y="2180"/>
                    </a:lnTo>
                    <a:cubicBezTo>
                      <a:pt x="763" y="2180"/>
                      <a:pt x="977" y="1977"/>
                      <a:pt x="977" y="1715"/>
                    </a:cubicBezTo>
                    <a:lnTo>
                      <a:pt x="977" y="477"/>
                    </a:lnTo>
                    <a:cubicBezTo>
                      <a:pt x="977" y="215"/>
                      <a:pt x="763" y="1"/>
                      <a:pt x="5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2"/>
              <p:cNvSpPr/>
              <p:nvPr/>
            </p:nvSpPr>
            <p:spPr>
              <a:xfrm>
                <a:off x="2341650" y="3229400"/>
                <a:ext cx="54800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5894" extrusionOk="0">
                    <a:moveTo>
                      <a:pt x="465" y="0"/>
                    </a:moveTo>
                    <a:cubicBezTo>
                      <a:pt x="203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03" y="5894"/>
                      <a:pt x="465" y="5894"/>
                    </a:cubicBezTo>
                    <a:lnTo>
                      <a:pt x="1727" y="5894"/>
                    </a:lnTo>
                    <a:cubicBezTo>
                      <a:pt x="1989" y="5894"/>
                      <a:pt x="2191" y="5692"/>
                      <a:pt x="2191" y="5430"/>
                    </a:cubicBezTo>
                    <a:lnTo>
                      <a:pt x="2191" y="477"/>
                    </a:lnTo>
                    <a:cubicBezTo>
                      <a:pt x="2191" y="215"/>
                      <a:pt x="1989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2"/>
              <p:cNvSpPr/>
              <p:nvPr/>
            </p:nvSpPr>
            <p:spPr>
              <a:xfrm>
                <a:off x="2349100" y="3283275"/>
                <a:ext cx="39900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596" extrusionOk="0">
                    <a:moveTo>
                      <a:pt x="798" y="0"/>
                    </a:moveTo>
                    <a:cubicBezTo>
                      <a:pt x="357" y="0"/>
                      <a:pt x="0" y="358"/>
                      <a:pt x="0" y="798"/>
                    </a:cubicBezTo>
                    <a:cubicBezTo>
                      <a:pt x="0" y="1239"/>
                      <a:pt x="357" y="1596"/>
                      <a:pt x="798" y="1596"/>
                    </a:cubicBezTo>
                    <a:cubicBezTo>
                      <a:pt x="1238" y="1596"/>
                      <a:pt x="1596" y="1239"/>
                      <a:pt x="1596" y="798"/>
                    </a:cubicBezTo>
                    <a:cubicBezTo>
                      <a:pt x="1596" y="358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2"/>
              <p:cNvSpPr/>
              <p:nvPr/>
            </p:nvSpPr>
            <p:spPr>
              <a:xfrm>
                <a:off x="2332125" y="3250525"/>
                <a:ext cx="732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489" extrusionOk="0">
                    <a:moveTo>
                      <a:pt x="251" y="0"/>
                    </a:moveTo>
                    <a:cubicBezTo>
                      <a:pt x="108" y="0"/>
                      <a:pt x="0" y="108"/>
                      <a:pt x="0" y="251"/>
                    </a:cubicBezTo>
                    <a:cubicBezTo>
                      <a:pt x="0" y="381"/>
                      <a:pt x="108" y="489"/>
                      <a:pt x="251" y="489"/>
                    </a:cubicBezTo>
                    <a:lnTo>
                      <a:pt x="2679" y="489"/>
                    </a:lnTo>
                    <a:cubicBezTo>
                      <a:pt x="2822" y="489"/>
                      <a:pt x="2929" y="381"/>
                      <a:pt x="2929" y="251"/>
                    </a:cubicBezTo>
                    <a:cubicBezTo>
                      <a:pt x="2929" y="108"/>
                      <a:pt x="2822" y="0"/>
                      <a:pt x="2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2"/>
              <p:cNvSpPr/>
              <p:nvPr/>
            </p:nvSpPr>
            <p:spPr>
              <a:xfrm>
                <a:off x="2332125" y="3342200"/>
                <a:ext cx="732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1" extrusionOk="0">
                    <a:moveTo>
                      <a:pt x="251" y="1"/>
                    </a:move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82"/>
                      <a:pt x="108" y="501"/>
                      <a:pt x="251" y="501"/>
                    </a:cubicBezTo>
                    <a:lnTo>
                      <a:pt x="2679" y="501"/>
                    </a:lnTo>
                    <a:cubicBezTo>
                      <a:pt x="2822" y="501"/>
                      <a:pt x="2929" y="382"/>
                      <a:pt x="2929" y="251"/>
                    </a:cubicBezTo>
                    <a:cubicBezTo>
                      <a:pt x="2929" y="108"/>
                      <a:pt x="2822" y="1"/>
                      <a:pt x="2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2"/>
              <p:cNvSpPr/>
              <p:nvPr/>
            </p:nvSpPr>
            <p:spPr>
              <a:xfrm>
                <a:off x="2450000" y="3197850"/>
                <a:ext cx="247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2180" extrusionOk="0">
                    <a:moveTo>
                      <a:pt x="477" y="0"/>
                    </a:moveTo>
                    <a:cubicBezTo>
                      <a:pt x="215" y="0"/>
                      <a:pt x="0" y="203"/>
                      <a:pt x="0" y="465"/>
                    </a:cubicBezTo>
                    <a:lnTo>
                      <a:pt x="0" y="1703"/>
                    </a:lnTo>
                    <a:cubicBezTo>
                      <a:pt x="0" y="1965"/>
                      <a:pt x="215" y="2179"/>
                      <a:pt x="477" y="2179"/>
                    </a:cubicBezTo>
                    <a:lnTo>
                      <a:pt x="512" y="2179"/>
                    </a:lnTo>
                    <a:cubicBezTo>
                      <a:pt x="774" y="2179"/>
                      <a:pt x="989" y="1965"/>
                      <a:pt x="989" y="1703"/>
                    </a:cubicBezTo>
                    <a:lnTo>
                      <a:pt x="989" y="465"/>
                    </a:lnTo>
                    <a:cubicBezTo>
                      <a:pt x="989" y="203"/>
                      <a:pt x="774" y="0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2"/>
              <p:cNvSpPr/>
              <p:nvPr/>
            </p:nvSpPr>
            <p:spPr>
              <a:xfrm>
                <a:off x="2450000" y="3361250"/>
                <a:ext cx="247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2180" extrusionOk="0">
                    <a:moveTo>
                      <a:pt x="477" y="1"/>
                    </a:moveTo>
                    <a:cubicBezTo>
                      <a:pt x="215" y="1"/>
                      <a:pt x="0" y="215"/>
                      <a:pt x="0" y="477"/>
                    </a:cubicBezTo>
                    <a:lnTo>
                      <a:pt x="0" y="1715"/>
                    </a:lnTo>
                    <a:cubicBezTo>
                      <a:pt x="0" y="1977"/>
                      <a:pt x="215" y="2180"/>
                      <a:pt x="477" y="2180"/>
                    </a:cubicBezTo>
                    <a:lnTo>
                      <a:pt x="512" y="2180"/>
                    </a:lnTo>
                    <a:cubicBezTo>
                      <a:pt x="774" y="2180"/>
                      <a:pt x="989" y="1977"/>
                      <a:pt x="989" y="1715"/>
                    </a:cubicBezTo>
                    <a:lnTo>
                      <a:pt x="989" y="477"/>
                    </a:lnTo>
                    <a:cubicBezTo>
                      <a:pt x="989" y="215"/>
                      <a:pt x="774" y="1"/>
                      <a:pt x="5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2"/>
              <p:cNvSpPr/>
              <p:nvPr/>
            </p:nvSpPr>
            <p:spPr>
              <a:xfrm>
                <a:off x="2434825" y="3229400"/>
                <a:ext cx="55075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5894" extrusionOk="0">
                    <a:moveTo>
                      <a:pt x="464" y="0"/>
                    </a:moveTo>
                    <a:cubicBezTo>
                      <a:pt x="214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14" y="5894"/>
                      <a:pt x="464" y="5894"/>
                    </a:cubicBezTo>
                    <a:lnTo>
                      <a:pt x="1727" y="5894"/>
                    </a:lnTo>
                    <a:cubicBezTo>
                      <a:pt x="1988" y="5894"/>
                      <a:pt x="2203" y="5692"/>
                      <a:pt x="2203" y="5430"/>
                    </a:cubicBezTo>
                    <a:lnTo>
                      <a:pt x="2203" y="477"/>
                    </a:lnTo>
                    <a:cubicBezTo>
                      <a:pt x="2203" y="215"/>
                      <a:pt x="1988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2"/>
              <p:cNvSpPr/>
              <p:nvPr/>
            </p:nvSpPr>
            <p:spPr>
              <a:xfrm>
                <a:off x="2442250" y="3283275"/>
                <a:ext cx="4022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596" extrusionOk="0">
                    <a:moveTo>
                      <a:pt x="799" y="0"/>
                    </a:moveTo>
                    <a:cubicBezTo>
                      <a:pt x="358" y="0"/>
                      <a:pt x="1" y="358"/>
                      <a:pt x="1" y="798"/>
                    </a:cubicBezTo>
                    <a:cubicBezTo>
                      <a:pt x="1" y="1239"/>
                      <a:pt x="358" y="1596"/>
                      <a:pt x="799" y="1596"/>
                    </a:cubicBezTo>
                    <a:cubicBezTo>
                      <a:pt x="1251" y="1596"/>
                      <a:pt x="1608" y="1239"/>
                      <a:pt x="1608" y="798"/>
                    </a:cubicBezTo>
                    <a:cubicBezTo>
                      <a:pt x="1608" y="358"/>
                      <a:pt x="1239" y="0"/>
                      <a:pt x="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2"/>
              <p:cNvSpPr/>
              <p:nvPr/>
            </p:nvSpPr>
            <p:spPr>
              <a:xfrm>
                <a:off x="2426175" y="3251125"/>
                <a:ext cx="732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489" extrusionOk="0">
                    <a:moveTo>
                      <a:pt x="251" y="0"/>
                    </a:moveTo>
                    <a:cubicBezTo>
                      <a:pt x="108" y="0"/>
                      <a:pt x="1" y="108"/>
                      <a:pt x="1" y="251"/>
                    </a:cubicBezTo>
                    <a:cubicBezTo>
                      <a:pt x="1" y="381"/>
                      <a:pt x="108" y="489"/>
                      <a:pt x="251" y="489"/>
                    </a:cubicBezTo>
                    <a:lnTo>
                      <a:pt x="2680" y="489"/>
                    </a:lnTo>
                    <a:cubicBezTo>
                      <a:pt x="2811" y="489"/>
                      <a:pt x="2930" y="381"/>
                      <a:pt x="2930" y="251"/>
                    </a:cubicBezTo>
                    <a:cubicBezTo>
                      <a:pt x="2930" y="108"/>
                      <a:pt x="2811" y="0"/>
                      <a:pt x="26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2"/>
              <p:cNvSpPr/>
              <p:nvPr/>
            </p:nvSpPr>
            <p:spPr>
              <a:xfrm>
                <a:off x="2426175" y="3342800"/>
                <a:ext cx="732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1" extrusionOk="0">
                    <a:moveTo>
                      <a:pt x="251" y="1"/>
                    </a:moveTo>
                    <a:cubicBezTo>
                      <a:pt x="108" y="1"/>
                      <a:pt x="1" y="108"/>
                      <a:pt x="1" y="251"/>
                    </a:cubicBezTo>
                    <a:cubicBezTo>
                      <a:pt x="1" y="382"/>
                      <a:pt x="108" y="501"/>
                      <a:pt x="251" y="501"/>
                    </a:cubicBezTo>
                    <a:lnTo>
                      <a:pt x="2680" y="501"/>
                    </a:lnTo>
                    <a:cubicBezTo>
                      <a:pt x="2811" y="501"/>
                      <a:pt x="2930" y="382"/>
                      <a:pt x="2930" y="251"/>
                    </a:cubicBezTo>
                    <a:cubicBezTo>
                      <a:pt x="2930" y="108"/>
                      <a:pt x="2811" y="1"/>
                      <a:pt x="2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2"/>
              <p:cNvSpPr/>
              <p:nvPr/>
            </p:nvSpPr>
            <p:spPr>
              <a:xfrm>
                <a:off x="2340150" y="3415725"/>
                <a:ext cx="1509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038" h="1096" extrusionOk="0">
                    <a:moveTo>
                      <a:pt x="1" y="1"/>
                    </a:moveTo>
                    <a:lnTo>
                      <a:pt x="1" y="691"/>
                    </a:lnTo>
                    <a:cubicBezTo>
                      <a:pt x="1" y="917"/>
                      <a:pt x="180" y="1096"/>
                      <a:pt x="394" y="1096"/>
                    </a:cubicBezTo>
                    <a:lnTo>
                      <a:pt x="5645" y="1096"/>
                    </a:lnTo>
                    <a:cubicBezTo>
                      <a:pt x="5859" y="1096"/>
                      <a:pt x="6037" y="917"/>
                      <a:pt x="6037" y="691"/>
                    </a:cubicBezTo>
                    <a:lnTo>
                      <a:pt x="60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2"/>
              <p:cNvSpPr/>
              <p:nvPr/>
            </p:nvSpPr>
            <p:spPr>
              <a:xfrm>
                <a:off x="2299675" y="3409475"/>
                <a:ext cx="2319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9276" h="275" extrusionOk="0">
                    <a:moveTo>
                      <a:pt x="155" y="1"/>
                    </a:moveTo>
                    <a:cubicBezTo>
                      <a:pt x="72" y="1"/>
                      <a:pt x="1" y="60"/>
                      <a:pt x="1" y="143"/>
                    </a:cubicBezTo>
                    <a:cubicBezTo>
                      <a:pt x="1" y="215"/>
                      <a:pt x="72" y="274"/>
                      <a:pt x="155" y="274"/>
                    </a:cubicBezTo>
                    <a:lnTo>
                      <a:pt x="9121" y="274"/>
                    </a:lnTo>
                    <a:cubicBezTo>
                      <a:pt x="9204" y="274"/>
                      <a:pt x="9276" y="215"/>
                      <a:pt x="9276" y="143"/>
                    </a:cubicBezTo>
                    <a:cubicBezTo>
                      <a:pt x="9276" y="60"/>
                      <a:pt x="9204" y="1"/>
                      <a:pt x="9121" y="1"/>
                    </a:cubicBez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2"/>
              <p:cNvSpPr/>
              <p:nvPr/>
            </p:nvSpPr>
            <p:spPr>
              <a:xfrm>
                <a:off x="2345825" y="3169575"/>
                <a:ext cx="13992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1691" extrusionOk="0">
                    <a:moveTo>
                      <a:pt x="393" y="0"/>
                    </a:moveTo>
                    <a:cubicBezTo>
                      <a:pt x="179" y="0"/>
                      <a:pt x="0" y="179"/>
                      <a:pt x="0" y="393"/>
                    </a:cubicBezTo>
                    <a:lnTo>
                      <a:pt x="0" y="1286"/>
                    </a:lnTo>
                    <a:cubicBezTo>
                      <a:pt x="0" y="1512"/>
                      <a:pt x="179" y="1691"/>
                      <a:pt x="393" y="1691"/>
                    </a:cubicBezTo>
                    <a:lnTo>
                      <a:pt x="5191" y="1691"/>
                    </a:lnTo>
                    <a:cubicBezTo>
                      <a:pt x="5418" y="1691"/>
                      <a:pt x="5596" y="1512"/>
                      <a:pt x="5596" y="1286"/>
                    </a:cubicBezTo>
                    <a:lnTo>
                      <a:pt x="5596" y="393"/>
                    </a:lnTo>
                    <a:cubicBezTo>
                      <a:pt x="5596" y="179"/>
                      <a:pt x="5418" y="0"/>
                      <a:pt x="5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2"/>
              <p:cNvSpPr/>
              <p:nvPr/>
            </p:nvSpPr>
            <p:spPr>
              <a:xfrm>
                <a:off x="2248475" y="3133550"/>
                <a:ext cx="13425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442" extrusionOk="0">
                    <a:moveTo>
                      <a:pt x="1" y="1"/>
                    </a:moveTo>
                    <a:lnTo>
                      <a:pt x="1" y="1441"/>
                    </a:lnTo>
                    <a:lnTo>
                      <a:pt x="537" y="1441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2"/>
              <p:cNvSpPr/>
              <p:nvPr/>
            </p:nvSpPr>
            <p:spPr>
              <a:xfrm>
                <a:off x="2248475" y="3173425"/>
                <a:ext cx="134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430" extrusionOk="0">
                    <a:moveTo>
                      <a:pt x="1" y="1"/>
                    </a:moveTo>
                    <a:lnTo>
                      <a:pt x="1" y="1430"/>
                    </a:lnTo>
                    <a:lnTo>
                      <a:pt x="537" y="1430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2"/>
              <p:cNvSpPr/>
              <p:nvPr/>
            </p:nvSpPr>
            <p:spPr>
              <a:xfrm>
                <a:off x="2225575" y="3204700"/>
                <a:ext cx="59250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1179" extrusionOk="0">
                    <a:moveTo>
                      <a:pt x="1179" y="0"/>
                    </a:moveTo>
                    <a:cubicBezTo>
                      <a:pt x="536" y="0"/>
                      <a:pt x="0" y="524"/>
                      <a:pt x="0" y="1179"/>
                    </a:cubicBezTo>
                    <a:lnTo>
                      <a:pt x="476" y="1179"/>
                    </a:lnTo>
                    <a:cubicBezTo>
                      <a:pt x="476" y="786"/>
                      <a:pt x="798" y="476"/>
                      <a:pt x="1179" y="476"/>
                    </a:cubicBezTo>
                    <a:cubicBezTo>
                      <a:pt x="1572" y="476"/>
                      <a:pt x="1893" y="786"/>
                      <a:pt x="1893" y="1179"/>
                    </a:cubicBezTo>
                    <a:lnTo>
                      <a:pt x="2369" y="1179"/>
                    </a:lnTo>
                    <a:cubicBezTo>
                      <a:pt x="2369" y="524"/>
                      <a:pt x="1834" y="0"/>
                      <a:pt x="11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2"/>
              <p:cNvSpPr/>
              <p:nvPr/>
            </p:nvSpPr>
            <p:spPr>
              <a:xfrm>
                <a:off x="2236575" y="3161825"/>
                <a:ext cx="37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20" extrusionOk="0">
                    <a:moveTo>
                      <a:pt x="310" y="1"/>
                    </a:moveTo>
                    <a:cubicBezTo>
                      <a:pt x="132" y="1"/>
                      <a:pt x="1" y="132"/>
                      <a:pt x="1" y="310"/>
                    </a:cubicBezTo>
                    <a:cubicBezTo>
                      <a:pt x="1" y="477"/>
                      <a:pt x="132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2"/>
              <p:cNvSpPr/>
              <p:nvPr/>
            </p:nvSpPr>
            <p:spPr>
              <a:xfrm>
                <a:off x="2241925" y="3025200"/>
                <a:ext cx="90525" cy="12682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073" extrusionOk="0">
                    <a:moveTo>
                      <a:pt x="1846" y="1"/>
                    </a:moveTo>
                    <a:cubicBezTo>
                      <a:pt x="834" y="1"/>
                      <a:pt x="1" y="834"/>
                      <a:pt x="1" y="1846"/>
                    </a:cubicBezTo>
                    <a:lnTo>
                      <a:pt x="1" y="5073"/>
                    </a:lnTo>
                    <a:lnTo>
                      <a:pt x="1061" y="5073"/>
                    </a:lnTo>
                    <a:lnTo>
                      <a:pt x="1061" y="1846"/>
                    </a:lnTo>
                    <a:cubicBezTo>
                      <a:pt x="1061" y="1418"/>
                      <a:pt x="1418" y="1060"/>
                      <a:pt x="1858" y="1060"/>
                    </a:cubicBezTo>
                    <a:lnTo>
                      <a:pt x="3620" y="1060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2"/>
              <p:cNvSpPr/>
              <p:nvPr/>
            </p:nvSpPr>
            <p:spPr>
              <a:xfrm>
                <a:off x="2302350" y="3022225"/>
                <a:ext cx="4140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299" extrusionOk="0">
                    <a:moveTo>
                      <a:pt x="394" y="1"/>
                    </a:moveTo>
                    <a:cubicBezTo>
                      <a:pt x="179" y="1"/>
                      <a:pt x="1" y="167"/>
                      <a:pt x="1" y="394"/>
                    </a:cubicBezTo>
                    <a:lnTo>
                      <a:pt x="1" y="905"/>
                    </a:lnTo>
                    <a:cubicBezTo>
                      <a:pt x="1" y="1120"/>
                      <a:pt x="179" y="1298"/>
                      <a:pt x="394" y="1298"/>
                    </a:cubicBezTo>
                    <a:lnTo>
                      <a:pt x="1263" y="1298"/>
                    </a:lnTo>
                    <a:cubicBezTo>
                      <a:pt x="1477" y="1298"/>
                      <a:pt x="1656" y="1120"/>
                      <a:pt x="1656" y="905"/>
                    </a:cubicBezTo>
                    <a:lnTo>
                      <a:pt x="1656" y="394"/>
                    </a:lnTo>
                    <a:cubicBezTo>
                      <a:pt x="1656" y="167"/>
                      <a:pt x="1477" y="1"/>
                      <a:pt x="12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2"/>
              <p:cNvSpPr/>
              <p:nvPr/>
            </p:nvSpPr>
            <p:spPr>
              <a:xfrm>
                <a:off x="2305925" y="3016725"/>
                <a:ext cx="65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644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03" y="1643"/>
                      <a:pt x="263" y="1584"/>
                      <a:pt x="263" y="1512"/>
                    </a:cubicBezTo>
                    <a:lnTo>
                      <a:pt x="263" y="143"/>
                    </a:lnTo>
                    <a:cubicBezTo>
                      <a:pt x="263" y="60"/>
                      <a:pt x="203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2"/>
              <p:cNvSpPr/>
              <p:nvPr/>
            </p:nvSpPr>
            <p:spPr>
              <a:xfrm>
                <a:off x="2317250" y="3016725"/>
                <a:ext cx="6850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644" extrusionOk="0">
                    <a:moveTo>
                      <a:pt x="143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43" y="1643"/>
                    </a:cubicBezTo>
                    <a:cubicBezTo>
                      <a:pt x="214" y="1643"/>
                      <a:pt x="274" y="1584"/>
                      <a:pt x="274" y="1512"/>
                    </a:cubicBezTo>
                    <a:lnTo>
                      <a:pt x="274" y="143"/>
                    </a:lnTo>
                    <a:cubicBezTo>
                      <a:pt x="274" y="60"/>
                      <a:pt x="214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2"/>
              <p:cNvSpPr/>
              <p:nvPr/>
            </p:nvSpPr>
            <p:spPr>
              <a:xfrm>
                <a:off x="2236275" y="3076100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1"/>
                    </a:moveTo>
                    <a:cubicBezTo>
                      <a:pt x="72" y="1"/>
                      <a:pt x="1" y="72"/>
                      <a:pt x="1" y="144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2"/>
              <p:cNvSpPr/>
              <p:nvPr/>
            </p:nvSpPr>
            <p:spPr>
              <a:xfrm>
                <a:off x="2236275" y="3117775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2"/>
              <p:cNvSpPr/>
              <p:nvPr/>
            </p:nvSpPr>
            <p:spPr>
              <a:xfrm>
                <a:off x="2236275" y="3096950"/>
                <a:ext cx="378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6" extrusionOk="0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6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4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2"/>
              <p:cNvSpPr/>
              <p:nvPr/>
            </p:nvSpPr>
            <p:spPr>
              <a:xfrm>
                <a:off x="2236275" y="3138600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1"/>
                    </a:moveTo>
                    <a:cubicBezTo>
                      <a:pt x="72" y="1"/>
                      <a:pt x="1" y="60"/>
                      <a:pt x="1" y="144"/>
                    </a:cubicBezTo>
                    <a:cubicBezTo>
                      <a:pt x="1" y="227"/>
                      <a:pt x="72" y="287"/>
                      <a:pt x="144" y="287"/>
                    </a:cubicBezTo>
                    <a:lnTo>
                      <a:pt x="1370" y="287"/>
                    </a:lnTo>
                    <a:cubicBezTo>
                      <a:pt x="1441" y="287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2"/>
              <p:cNvSpPr/>
              <p:nvPr/>
            </p:nvSpPr>
            <p:spPr>
              <a:xfrm>
                <a:off x="2569650" y="3133550"/>
                <a:ext cx="13125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42" extrusionOk="0">
                    <a:moveTo>
                      <a:pt x="1" y="1"/>
                    </a:moveTo>
                    <a:lnTo>
                      <a:pt x="1" y="1441"/>
                    </a:lnTo>
                    <a:lnTo>
                      <a:pt x="525" y="1441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2"/>
              <p:cNvSpPr/>
              <p:nvPr/>
            </p:nvSpPr>
            <p:spPr>
              <a:xfrm>
                <a:off x="2569650" y="3173425"/>
                <a:ext cx="131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30" extrusionOk="0">
                    <a:moveTo>
                      <a:pt x="1" y="1"/>
                    </a:moveTo>
                    <a:lnTo>
                      <a:pt x="1" y="1430"/>
                    </a:lnTo>
                    <a:lnTo>
                      <a:pt x="525" y="1430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2"/>
              <p:cNvSpPr/>
              <p:nvPr/>
            </p:nvSpPr>
            <p:spPr>
              <a:xfrm>
                <a:off x="2546725" y="3204700"/>
                <a:ext cx="58975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1179" extrusionOk="0">
                    <a:moveTo>
                      <a:pt x="1180" y="0"/>
                    </a:moveTo>
                    <a:cubicBezTo>
                      <a:pt x="525" y="0"/>
                      <a:pt x="1" y="524"/>
                      <a:pt x="1" y="1179"/>
                    </a:cubicBezTo>
                    <a:lnTo>
                      <a:pt x="477" y="1179"/>
                    </a:lnTo>
                    <a:cubicBezTo>
                      <a:pt x="477" y="786"/>
                      <a:pt x="787" y="476"/>
                      <a:pt x="1180" y="476"/>
                    </a:cubicBezTo>
                    <a:cubicBezTo>
                      <a:pt x="1573" y="476"/>
                      <a:pt x="1882" y="786"/>
                      <a:pt x="1882" y="1179"/>
                    </a:cubicBezTo>
                    <a:lnTo>
                      <a:pt x="2358" y="1179"/>
                    </a:lnTo>
                    <a:cubicBezTo>
                      <a:pt x="2358" y="524"/>
                      <a:pt x="1834" y="0"/>
                      <a:pt x="11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2"/>
              <p:cNvSpPr/>
              <p:nvPr/>
            </p:nvSpPr>
            <p:spPr>
              <a:xfrm>
                <a:off x="2557438" y="3161825"/>
                <a:ext cx="37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20" extrusionOk="0">
                    <a:moveTo>
                      <a:pt x="310" y="1"/>
                    </a:moveTo>
                    <a:cubicBezTo>
                      <a:pt x="143" y="1"/>
                      <a:pt x="1" y="132"/>
                      <a:pt x="1" y="310"/>
                    </a:cubicBezTo>
                    <a:cubicBezTo>
                      <a:pt x="1" y="477"/>
                      <a:pt x="143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2"/>
              <p:cNvSpPr/>
              <p:nvPr/>
            </p:nvSpPr>
            <p:spPr>
              <a:xfrm>
                <a:off x="2498800" y="3025200"/>
                <a:ext cx="90525" cy="12682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073" extrusionOk="0">
                    <a:moveTo>
                      <a:pt x="1" y="1"/>
                    </a:moveTo>
                    <a:lnTo>
                      <a:pt x="1" y="1060"/>
                    </a:lnTo>
                    <a:lnTo>
                      <a:pt x="1775" y="1060"/>
                    </a:lnTo>
                    <a:cubicBezTo>
                      <a:pt x="2216" y="1060"/>
                      <a:pt x="2573" y="1418"/>
                      <a:pt x="2573" y="1846"/>
                    </a:cubicBezTo>
                    <a:lnTo>
                      <a:pt x="2573" y="5073"/>
                    </a:lnTo>
                    <a:lnTo>
                      <a:pt x="3620" y="5073"/>
                    </a:lnTo>
                    <a:lnTo>
                      <a:pt x="3620" y="1846"/>
                    </a:lnTo>
                    <a:cubicBezTo>
                      <a:pt x="3620" y="834"/>
                      <a:pt x="2799" y="1"/>
                      <a:pt x="17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2"/>
              <p:cNvSpPr/>
              <p:nvPr/>
            </p:nvSpPr>
            <p:spPr>
              <a:xfrm>
                <a:off x="2487800" y="3022225"/>
                <a:ext cx="4140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299" extrusionOk="0">
                    <a:moveTo>
                      <a:pt x="393" y="1"/>
                    </a:moveTo>
                    <a:cubicBezTo>
                      <a:pt x="167" y="1"/>
                      <a:pt x="0" y="167"/>
                      <a:pt x="0" y="394"/>
                    </a:cubicBezTo>
                    <a:lnTo>
                      <a:pt x="0" y="905"/>
                    </a:lnTo>
                    <a:cubicBezTo>
                      <a:pt x="0" y="1120"/>
                      <a:pt x="179" y="1298"/>
                      <a:pt x="393" y="1298"/>
                    </a:cubicBezTo>
                    <a:lnTo>
                      <a:pt x="1251" y="1298"/>
                    </a:lnTo>
                    <a:cubicBezTo>
                      <a:pt x="1477" y="1298"/>
                      <a:pt x="1655" y="1120"/>
                      <a:pt x="1655" y="905"/>
                    </a:cubicBezTo>
                    <a:lnTo>
                      <a:pt x="1655" y="394"/>
                    </a:lnTo>
                    <a:cubicBezTo>
                      <a:pt x="1655" y="167"/>
                      <a:pt x="1477" y="1"/>
                      <a:pt x="12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2"/>
              <p:cNvSpPr/>
              <p:nvPr/>
            </p:nvSpPr>
            <p:spPr>
              <a:xfrm>
                <a:off x="2518750" y="3016725"/>
                <a:ext cx="68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644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15" y="1643"/>
                      <a:pt x="275" y="1584"/>
                      <a:pt x="275" y="1512"/>
                    </a:cubicBezTo>
                    <a:lnTo>
                      <a:pt x="275" y="143"/>
                    </a:lnTo>
                    <a:cubicBezTo>
                      <a:pt x="275" y="60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2"/>
              <p:cNvSpPr/>
              <p:nvPr/>
            </p:nvSpPr>
            <p:spPr>
              <a:xfrm>
                <a:off x="2507450" y="3016725"/>
                <a:ext cx="65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644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31" y="1643"/>
                    </a:cubicBezTo>
                    <a:cubicBezTo>
                      <a:pt x="203" y="1643"/>
                      <a:pt x="262" y="1584"/>
                      <a:pt x="262" y="1512"/>
                    </a:cubicBezTo>
                    <a:lnTo>
                      <a:pt x="262" y="143"/>
                    </a:lnTo>
                    <a:cubicBezTo>
                      <a:pt x="262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2"/>
              <p:cNvSpPr/>
              <p:nvPr/>
            </p:nvSpPr>
            <p:spPr>
              <a:xfrm>
                <a:off x="2557450" y="3076100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4"/>
                    </a:cubicBezTo>
                    <a:cubicBezTo>
                      <a:pt x="1501" y="72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2"/>
              <p:cNvSpPr/>
              <p:nvPr/>
            </p:nvSpPr>
            <p:spPr>
              <a:xfrm>
                <a:off x="2557450" y="3117775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2"/>
              <p:cNvSpPr/>
              <p:nvPr/>
            </p:nvSpPr>
            <p:spPr>
              <a:xfrm>
                <a:off x="2557450" y="3096950"/>
                <a:ext cx="375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6" extrusionOk="0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4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6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2"/>
              <p:cNvSpPr/>
              <p:nvPr/>
            </p:nvSpPr>
            <p:spPr>
              <a:xfrm>
                <a:off x="2557450" y="3138600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7"/>
                      <a:pt x="143" y="287"/>
                    </a:cubicBezTo>
                    <a:lnTo>
                      <a:pt x="1358" y="287"/>
                    </a:lnTo>
                    <a:cubicBezTo>
                      <a:pt x="1441" y="287"/>
                      <a:pt x="1501" y="227"/>
                      <a:pt x="1501" y="144"/>
                    </a:cubicBezTo>
                    <a:cubicBezTo>
                      <a:pt x="1501" y="60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2"/>
              <p:cNvSpPr/>
              <p:nvPr/>
            </p:nvSpPr>
            <p:spPr>
              <a:xfrm>
                <a:off x="2391050" y="2983525"/>
                <a:ext cx="4915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1216" extrusionOk="0">
                    <a:moveTo>
                      <a:pt x="1" y="1"/>
                    </a:moveTo>
                    <a:lnTo>
                      <a:pt x="1" y="1215"/>
                    </a:lnTo>
                    <a:lnTo>
                      <a:pt x="1965" y="1215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2"/>
              <p:cNvSpPr/>
              <p:nvPr/>
            </p:nvSpPr>
            <p:spPr>
              <a:xfrm>
                <a:off x="2398200" y="2801950"/>
                <a:ext cx="351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406" extrusionOk="0">
                    <a:moveTo>
                      <a:pt x="703" y="1"/>
                    </a:moveTo>
                    <a:cubicBezTo>
                      <a:pt x="310" y="1"/>
                      <a:pt x="1" y="322"/>
                      <a:pt x="1" y="703"/>
                    </a:cubicBezTo>
                    <a:cubicBezTo>
                      <a:pt x="1" y="1096"/>
                      <a:pt x="310" y="1406"/>
                      <a:pt x="703" y="1406"/>
                    </a:cubicBezTo>
                    <a:cubicBezTo>
                      <a:pt x="1084" y="1406"/>
                      <a:pt x="1406" y="1096"/>
                      <a:pt x="1406" y="703"/>
                    </a:cubicBezTo>
                    <a:cubicBezTo>
                      <a:pt x="1406" y="322"/>
                      <a:pt x="1084" y="1"/>
                      <a:pt x="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2"/>
              <p:cNvSpPr/>
              <p:nvPr/>
            </p:nvSpPr>
            <p:spPr>
              <a:xfrm>
                <a:off x="2315150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2"/>
              <p:cNvSpPr/>
              <p:nvPr/>
            </p:nvSpPr>
            <p:spPr>
              <a:xfrm>
                <a:off x="2477075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58" y="0"/>
                      <a:pt x="1" y="346"/>
                      <a:pt x="1" y="774"/>
                    </a:cubicBezTo>
                    <a:cubicBezTo>
                      <a:pt x="1" y="1203"/>
                      <a:pt x="358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2"/>
              <p:cNvSpPr/>
              <p:nvPr/>
            </p:nvSpPr>
            <p:spPr>
              <a:xfrm>
                <a:off x="2334800" y="2819525"/>
                <a:ext cx="161950" cy="166700"/>
              </a:xfrm>
              <a:custGeom>
                <a:avLst/>
                <a:gdLst/>
                <a:ahLst/>
                <a:cxnLst/>
                <a:rect l="l" t="t" r="r" b="b"/>
                <a:pathLst>
                  <a:path w="6478" h="6668" extrusionOk="0">
                    <a:moveTo>
                      <a:pt x="453" y="0"/>
                    </a:moveTo>
                    <a:cubicBezTo>
                      <a:pt x="203" y="0"/>
                      <a:pt x="1" y="215"/>
                      <a:pt x="1" y="465"/>
                    </a:cubicBezTo>
                    <a:lnTo>
                      <a:pt x="1" y="6204"/>
                    </a:lnTo>
                    <a:cubicBezTo>
                      <a:pt x="1" y="6454"/>
                      <a:pt x="203" y="6668"/>
                      <a:pt x="453" y="6668"/>
                    </a:cubicBezTo>
                    <a:lnTo>
                      <a:pt x="6013" y="6668"/>
                    </a:lnTo>
                    <a:cubicBezTo>
                      <a:pt x="6275" y="6668"/>
                      <a:pt x="6478" y="6454"/>
                      <a:pt x="6478" y="6204"/>
                    </a:cubicBezTo>
                    <a:lnTo>
                      <a:pt x="6478" y="465"/>
                    </a:lnTo>
                    <a:cubicBezTo>
                      <a:pt x="6478" y="215"/>
                      <a:pt x="6275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2"/>
              <p:cNvSpPr/>
              <p:nvPr/>
            </p:nvSpPr>
            <p:spPr>
              <a:xfrm>
                <a:off x="2327075" y="2878150"/>
                <a:ext cx="7750" cy="494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978" extrusionOk="0">
                    <a:moveTo>
                      <a:pt x="155" y="1"/>
                    </a:moveTo>
                    <a:cubicBezTo>
                      <a:pt x="60" y="1"/>
                      <a:pt x="0" y="72"/>
                      <a:pt x="0" y="156"/>
                    </a:cubicBezTo>
                    <a:lnTo>
                      <a:pt x="0" y="1823"/>
                    </a:lnTo>
                    <a:cubicBezTo>
                      <a:pt x="0" y="1906"/>
                      <a:pt x="60" y="1977"/>
                      <a:pt x="155" y="1977"/>
                    </a:cubicBezTo>
                    <a:cubicBezTo>
                      <a:pt x="238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8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2"/>
              <p:cNvSpPr/>
              <p:nvPr/>
            </p:nvSpPr>
            <p:spPr>
              <a:xfrm>
                <a:off x="2496725" y="2878150"/>
                <a:ext cx="7775" cy="49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978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823"/>
                    </a:lnTo>
                    <a:cubicBezTo>
                      <a:pt x="1" y="1906"/>
                      <a:pt x="72" y="1977"/>
                      <a:pt x="155" y="1977"/>
                    </a:cubicBezTo>
                    <a:cubicBezTo>
                      <a:pt x="239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9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2"/>
              <p:cNvSpPr/>
              <p:nvPr/>
            </p:nvSpPr>
            <p:spPr>
              <a:xfrm>
                <a:off x="2355350" y="2937400"/>
                <a:ext cx="12087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1406" extrusionOk="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lnTo>
                      <a:pt x="0" y="953"/>
                    </a:lnTo>
                    <a:cubicBezTo>
                      <a:pt x="0" y="1203"/>
                      <a:pt x="203" y="1405"/>
                      <a:pt x="465" y="1405"/>
                    </a:cubicBezTo>
                    <a:lnTo>
                      <a:pt x="4370" y="1405"/>
                    </a:lnTo>
                    <a:cubicBezTo>
                      <a:pt x="4620" y="1405"/>
                      <a:pt x="4834" y="1203"/>
                      <a:pt x="4834" y="953"/>
                    </a:cubicBezTo>
                    <a:lnTo>
                      <a:pt x="4834" y="465"/>
                    </a:lnTo>
                    <a:cubicBezTo>
                      <a:pt x="4834" y="203"/>
                      <a:pt x="4620" y="0"/>
                      <a:pt x="43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2"/>
              <p:cNvSpPr/>
              <p:nvPr/>
            </p:nvSpPr>
            <p:spPr>
              <a:xfrm>
                <a:off x="2351475" y="2933825"/>
                <a:ext cx="128300" cy="42600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1704" extrusionOk="0">
                    <a:moveTo>
                      <a:pt x="4525" y="298"/>
                    </a:moveTo>
                    <a:cubicBezTo>
                      <a:pt x="4691" y="298"/>
                      <a:pt x="4834" y="429"/>
                      <a:pt x="4834" y="608"/>
                    </a:cubicBezTo>
                    <a:lnTo>
                      <a:pt x="4834" y="1096"/>
                    </a:lnTo>
                    <a:cubicBezTo>
                      <a:pt x="4834" y="1263"/>
                      <a:pt x="4691" y="1405"/>
                      <a:pt x="4525" y="1405"/>
                    </a:cubicBezTo>
                    <a:lnTo>
                      <a:pt x="620" y="1405"/>
                    </a:lnTo>
                    <a:cubicBezTo>
                      <a:pt x="441" y="1405"/>
                      <a:pt x="298" y="1263"/>
                      <a:pt x="298" y="1096"/>
                    </a:cubicBezTo>
                    <a:lnTo>
                      <a:pt x="298" y="608"/>
                    </a:lnTo>
                    <a:cubicBezTo>
                      <a:pt x="298" y="429"/>
                      <a:pt x="441" y="298"/>
                      <a:pt x="620" y="298"/>
                    </a:cubicBezTo>
                    <a:close/>
                    <a:moveTo>
                      <a:pt x="620" y="0"/>
                    </a:moveTo>
                    <a:cubicBezTo>
                      <a:pt x="274" y="0"/>
                      <a:pt x="0" y="274"/>
                      <a:pt x="0" y="608"/>
                    </a:cubicBezTo>
                    <a:lnTo>
                      <a:pt x="0" y="1096"/>
                    </a:lnTo>
                    <a:cubicBezTo>
                      <a:pt x="0" y="1429"/>
                      <a:pt x="274" y="1703"/>
                      <a:pt x="620" y="1703"/>
                    </a:cubicBezTo>
                    <a:lnTo>
                      <a:pt x="4525" y="1703"/>
                    </a:lnTo>
                    <a:cubicBezTo>
                      <a:pt x="4858" y="1703"/>
                      <a:pt x="5132" y="1429"/>
                      <a:pt x="5132" y="1096"/>
                    </a:cubicBezTo>
                    <a:lnTo>
                      <a:pt x="5132" y="608"/>
                    </a:lnTo>
                    <a:cubicBezTo>
                      <a:pt x="5132" y="274"/>
                      <a:pt x="4858" y="0"/>
                      <a:pt x="4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2"/>
              <p:cNvSpPr/>
              <p:nvPr/>
            </p:nvSpPr>
            <p:spPr>
              <a:xfrm>
                <a:off x="2356525" y="2883525"/>
                <a:ext cx="387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9" extrusionOk="0">
                    <a:moveTo>
                      <a:pt x="775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75" y="1548"/>
                    </a:cubicBezTo>
                    <a:cubicBezTo>
                      <a:pt x="1203" y="1548"/>
                      <a:pt x="1549" y="1203"/>
                      <a:pt x="1549" y="774"/>
                    </a:cubicBezTo>
                    <a:cubicBezTo>
                      <a:pt x="1549" y="346"/>
                      <a:pt x="1203" y="0"/>
                      <a:pt x="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2"/>
              <p:cNvSpPr/>
              <p:nvPr/>
            </p:nvSpPr>
            <p:spPr>
              <a:xfrm>
                <a:off x="2352675" y="2879650"/>
                <a:ext cx="46450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929" y="298"/>
                    </a:moveTo>
                    <a:cubicBezTo>
                      <a:pt x="1274" y="298"/>
                      <a:pt x="1560" y="584"/>
                      <a:pt x="1560" y="929"/>
                    </a:cubicBezTo>
                    <a:cubicBezTo>
                      <a:pt x="1560" y="1274"/>
                      <a:pt x="1274" y="1560"/>
                      <a:pt x="929" y="1560"/>
                    </a:cubicBezTo>
                    <a:cubicBezTo>
                      <a:pt x="583" y="1560"/>
                      <a:pt x="298" y="1274"/>
                      <a:pt x="298" y="929"/>
                    </a:cubicBezTo>
                    <a:cubicBezTo>
                      <a:pt x="298" y="584"/>
                      <a:pt x="583" y="298"/>
                      <a:pt x="929" y="298"/>
                    </a:cubicBezTo>
                    <a:close/>
                    <a:moveTo>
                      <a:pt x="929" y="1"/>
                    </a:moveTo>
                    <a:cubicBezTo>
                      <a:pt x="417" y="1"/>
                      <a:pt x="0" y="417"/>
                      <a:pt x="0" y="929"/>
                    </a:cubicBezTo>
                    <a:cubicBezTo>
                      <a:pt x="0" y="1441"/>
                      <a:pt x="417" y="1858"/>
                      <a:pt x="929" y="1858"/>
                    </a:cubicBezTo>
                    <a:cubicBezTo>
                      <a:pt x="1441" y="1858"/>
                      <a:pt x="1857" y="1441"/>
                      <a:pt x="1857" y="929"/>
                    </a:cubicBezTo>
                    <a:cubicBezTo>
                      <a:pt x="1857" y="417"/>
                      <a:pt x="1441" y="1"/>
                      <a:pt x="9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2"/>
              <p:cNvSpPr/>
              <p:nvPr/>
            </p:nvSpPr>
            <p:spPr>
              <a:xfrm>
                <a:off x="2436000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0" y="1203"/>
                      <a:pt x="1560" y="774"/>
                    </a:cubicBezTo>
                    <a:cubicBezTo>
                      <a:pt x="1560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2"/>
              <p:cNvSpPr/>
              <p:nvPr/>
            </p:nvSpPr>
            <p:spPr>
              <a:xfrm>
                <a:off x="2432425" y="2879650"/>
                <a:ext cx="46175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58" extrusionOk="0">
                    <a:moveTo>
                      <a:pt x="930" y="298"/>
                    </a:moveTo>
                    <a:cubicBezTo>
                      <a:pt x="1275" y="298"/>
                      <a:pt x="1549" y="584"/>
                      <a:pt x="1549" y="929"/>
                    </a:cubicBezTo>
                    <a:cubicBezTo>
                      <a:pt x="1549" y="1274"/>
                      <a:pt x="1275" y="1560"/>
                      <a:pt x="930" y="1560"/>
                    </a:cubicBezTo>
                    <a:cubicBezTo>
                      <a:pt x="572" y="1560"/>
                      <a:pt x="299" y="1274"/>
                      <a:pt x="299" y="929"/>
                    </a:cubicBezTo>
                    <a:cubicBezTo>
                      <a:pt x="299" y="584"/>
                      <a:pt x="572" y="298"/>
                      <a:pt x="930" y="298"/>
                    </a:cubicBezTo>
                    <a:close/>
                    <a:moveTo>
                      <a:pt x="930" y="1"/>
                    </a:moveTo>
                    <a:cubicBezTo>
                      <a:pt x="418" y="1"/>
                      <a:pt x="1" y="417"/>
                      <a:pt x="1" y="929"/>
                    </a:cubicBezTo>
                    <a:cubicBezTo>
                      <a:pt x="1" y="1441"/>
                      <a:pt x="418" y="1858"/>
                      <a:pt x="930" y="1858"/>
                    </a:cubicBezTo>
                    <a:cubicBezTo>
                      <a:pt x="1430" y="1858"/>
                      <a:pt x="1846" y="1441"/>
                      <a:pt x="1846" y="929"/>
                    </a:cubicBezTo>
                    <a:cubicBezTo>
                      <a:pt x="1846" y="417"/>
                      <a:pt x="1442" y="1"/>
                      <a:pt x="9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2"/>
              <p:cNvSpPr/>
              <p:nvPr/>
            </p:nvSpPr>
            <p:spPr>
              <a:xfrm>
                <a:off x="2377975" y="2890375"/>
                <a:ext cx="805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22" extrusionOk="0">
                    <a:moveTo>
                      <a:pt x="155" y="0"/>
                    </a:moveTo>
                    <a:cubicBezTo>
                      <a:pt x="71" y="0"/>
                      <a:pt x="0" y="72"/>
                      <a:pt x="0" y="155"/>
                    </a:cubicBezTo>
                    <a:cubicBezTo>
                      <a:pt x="0" y="250"/>
                      <a:pt x="71" y="322"/>
                      <a:pt x="155" y="322"/>
                    </a:cubicBezTo>
                    <a:cubicBezTo>
                      <a:pt x="250" y="322"/>
                      <a:pt x="322" y="250"/>
                      <a:pt x="322" y="155"/>
                    </a:cubicBezTo>
                    <a:cubicBezTo>
                      <a:pt x="322" y="72"/>
                      <a:pt x="250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2"/>
              <p:cNvSpPr/>
              <p:nvPr/>
            </p:nvSpPr>
            <p:spPr>
              <a:xfrm>
                <a:off x="2458025" y="2890375"/>
                <a:ext cx="807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22" extrusionOk="0">
                    <a:moveTo>
                      <a:pt x="156" y="0"/>
                    </a:moveTo>
                    <a:cubicBezTo>
                      <a:pt x="72" y="0"/>
                      <a:pt x="1" y="72"/>
                      <a:pt x="1" y="155"/>
                    </a:cubicBezTo>
                    <a:cubicBezTo>
                      <a:pt x="1" y="250"/>
                      <a:pt x="72" y="322"/>
                      <a:pt x="156" y="322"/>
                    </a:cubicBezTo>
                    <a:cubicBezTo>
                      <a:pt x="251" y="322"/>
                      <a:pt x="322" y="250"/>
                      <a:pt x="322" y="155"/>
                    </a:cubicBezTo>
                    <a:cubicBezTo>
                      <a:pt x="322" y="72"/>
                      <a:pt x="251" y="0"/>
                      <a:pt x="1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2"/>
              <p:cNvSpPr/>
              <p:nvPr/>
            </p:nvSpPr>
            <p:spPr>
              <a:xfrm>
                <a:off x="2329450" y="3009725"/>
                <a:ext cx="172650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6883" extrusionOk="0">
                    <a:moveTo>
                      <a:pt x="393" y="1"/>
                    </a:moveTo>
                    <a:cubicBezTo>
                      <a:pt x="179" y="1"/>
                      <a:pt x="0" y="179"/>
                      <a:pt x="0" y="393"/>
                    </a:cubicBezTo>
                    <a:lnTo>
                      <a:pt x="0" y="6478"/>
                    </a:lnTo>
                    <a:cubicBezTo>
                      <a:pt x="0" y="6704"/>
                      <a:pt x="179" y="6882"/>
                      <a:pt x="393" y="6882"/>
                    </a:cubicBezTo>
                    <a:lnTo>
                      <a:pt x="6501" y="6882"/>
                    </a:lnTo>
                    <a:cubicBezTo>
                      <a:pt x="6727" y="6882"/>
                      <a:pt x="6906" y="6704"/>
                      <a:pt x="6906" y="6478"/>
                    </a:cubicBezTo>
                    <a:lnTo>
                      <a:pt x="6906" y="393"/>
                    </a:lnTo>
                    <a:cubicBezTo>
                      <a:pt x="6906" y="179"/>
                      <a:pt x="6727" y="1"/>
                      <a:pt x="65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2"/>
              <p:cNvSpPr/>
              <p:nvPr/>
            </p:nvSpPr>
            <p:spPr>
              <a:xfrm>
                <a:off x="2387788" y="2988900"/>
                <a:ext cx="56000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286" extrusionOk="0">
                    <a:moveTo>
                      <a:pt x="144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26"/>
                      <a:pt x="60" y="286"/>
                      <a:pt x="144" y="286"/>
                    </a:cubicBezTo>
                    <a:lnTo>
                      <a:pt x="2096" y="286"/>
                    </a:lnTo>
                    <a:cubicBezTo>
                      <a:pt x="2168" y="286"/>
                      <a:pt x="2239" y="226"/>
                      <a:pt x="2239" y="143"/>
                    </a:cubicBezTo>
                    <a:cubicBezTo>
                      <a:pt x="2239" y="72"/>
                      <a:pt x="2168" y="0"/>
                      <a:pt x="2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2"/>
              <p:cNvSpPr/>
              <p:nvPr/>
            </p:nvSpPr>
            <p:spPr>
              <a:xfrm>
                <a:off x="2387788" y="2999600"/>
                <a:ext cx="560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275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5"/>
                      <a:pt x="60" y="275"/>
                      <a:pt x="144" y="275"/>
                    </a:cubicBezTo>
                    <a:lnTo>
                      <a:pt x="2096" y="275"/>
                    </a:lnTo>
                    <a:cubicBezTo>
                      <a:pt x="2168" y="275"/>
                      <a:pt x="2239" y="215"/>
                      <a:pt x="2239" y="132"/>
                    </a:cubicBezTo>
                    <a:cubicBezTo>
                      <a:pt x="2239" y="60"/>
                      <a:pt x="2168" y="1"/>
                      <a:pt x="20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2"/>
              <p:cNvSpPr/>
              <p:nvPr/>
            </p:nvSpPr>
            <p:spPr>
              <a:xfrm>
                <a:off x="2329450" y="3032350"/>
                <a:ext cx="1726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489" extrusionOk="0">
                    <a:moveTo>
                      <a:pt x="0" y="0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2"/>
              <p:cNvSpPr/>
              <p:nvPr/>
            </p:nvSpPr>
            <p:spPr>
              <a:xfrm>
                <a:off x="2329450" y="3151100"/>
                <a:ext cx="1726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490" extrusionOk="0">
                    <a:moveTo>
                      <a:pt x="0" y="1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2"/>
              <p:cNvSpPr/>
              <p:nvPr/>
            </p:nvSpPr>
            <p:spPr>
              <a:xfrm>
                <a:off x="2384225" y="3064200"/>
                <a:ext cx="62825" cy="6282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513" extrusionOk="0">
                    <a:moveTo>
                      <a:pt x="1262" y="0"/>
                    </a:moveTo>
                    <a:cubicBezTo>
                      <a:pt x="560" y="0"/>
                      <a:pt x="0" y="572"/>
                      <a:pt x="0" y="1262"/>
                    </a:cubicBezTo>
                    <a:cubicBezTo>
                      <a:pt x="0" y="1953"/>
                      <a:pt x="560" y="2513"/>
                      <a:pt x="1262" y="2513"/>
                    </a:cubicBezTo>
                    <a:cubicBezTo>
                      <a:pt x="1953" y="2513"/>
                      <a:pt x="2512" y="1953"/>
                      <a:pt x="2512" y="1262"/>
                    </a:cubicBezTo>
                    <a:cubicBezTo>
                      <a:pt x="2512" y="572"/>
                      <a:pt x="1953" y="0"/>
                      <a:pt x="12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2"/>
              <p:cNvSpPr/>
              <p:nvPr/>
            </p:nvSpPr>
            <p:spPr>
              <a:xfrm>
                <a:off x="2380650" y="3060625"/>
                <a:ext cx="70275" cy="7027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11" extrusionOk="0">
                    <a:moveTo>
                      <a:pt x="1405" y="298"/>
                    </a:moveTo>
                    <a:cubicBezTo>
                      <a:pt x="2012" y="298"/>
                      <a:pt x="2512" y="798"/>
                      <a:pt x="2512" y="1405"/>
                    </a:cubicBezTo>
                    <a:cubicBezTo>
                      <a:pt x="2512" y="2013"/>
                      <a:pt x="2012" y="2513"/>
                      <a:pt x="1405" y="2513"/>
                    </a:cubicBezTo>
                    <a:cubicBezTo>
                      <a:pt x="786" y="2513"/>
                      <a:pt x="298" y="2013"/>
                      <a:pt x="298" y="1405"/>
                    </a:cubicBezTo>
                    <a:cubicBezTo>
                      <a:pt x="298" y="798"/>
                      <a:pt x="786" y="298"/>
                      <a:pt x="1405" y="298"/>
                    </a:cubicBezTo>
                    <a:close/>
                    <a:moveTo>
                      <a:pt x="1405" y="1"/>
                    </a:moveTo>
                    <a:cubicBezTo>
                      <a:pt x="631" y="1"/>
                      <a:pt x="0" y="632"/>
                      <a:pt x="0" y="1405"/>
                    </a:cubicBezTo>
                    <a:cubicBezTo>
                      <a:pt x="0" y="2179"/>
                      <a:pt x="631" y="2810"/>
                      <a:pt x="1405" y="2810"/>
                    </a:cubicBezTo>
                    <a:cubicBezTo>
                      <a:pt x="2179" y="2810"/>
                      <a:pt x="2810" y="2179"/>
                      <a:pt x="2810" y="1405"/>
                    </a:cubicBezTo>
                    <a:cubicBezTo>
                      <a:pt x="2810" y="632"/>
                      <a:pt x="2179" y="1"/>
                      <a:pt x="1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2"/>
              <p:cNvSpPr/>
              <p:nvPr/>
            </p:nvSpPr>
            <p:spPr>
              <a:xfrm>
                <a:off x="2327650" y="3404725"/>
                <a:ext cx="1762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7050" h="667" extrusionOk="0">
                    <a:moveTo>
                      <a:pt x="334" y="0"/>
                    </a:moveTo>
                    <a:cubicBezTo>
                      <a:pt x="144" y="0"/>
                      <a:pt x="1" y="143"/>
                      <a:pt x="1" y="333"/>
                    </a:cubicBezTo>
                    <a:cubicBezTo>
                      <a:pt x="1" y="512"/>
                      <a:pt x="144" y="667"/>
                      <a:pt x="334" y="667"/>
                    </a:cubicBezTo>
                    <a:lnTo>
                      <a:pt x="6716" y="667"/>
                    </a:lnTo>
                    <a:cubicBezTo>
                      <a:pt x="6895" y="667"/>
                      <a:pt x="7049" y="512"/>
                      <a:pt x="7049" y="333"/>
                    </a:cubicBezTo>
                    <a:cubicBezTo>
                      <a:pt x="7049" y="143"/>
                      <a:pt x="6895" y="0"/>
                      <a:pt x="67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2"/>
              <p:cNvSpPr/>
              <p:nvPr/>
            </p:nvSpPr>
            <p:spPr>
              <a:xfrm>
                <a:off x="2254425" y="3320775"/>
                <a:ext cx="554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6192" extrusionOk="0">
                    <a:moveTo>
                      <a:pt x="489" y="1"/>
                    </a:moveTo>
                    <a:cubicBezTo>
                      <a:pt x="215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15" y="6192"/>
                      <a:pt x="489" y="6192"/>
                    </a:cubicBezTo>
                    <a:lnTo>
                      <a:pt x="1727" y="6192"/>
                    </a:lnTo>
                    <a:cubicBezTo>
                      <a:pt x="2001" y="6192"/>
                      <a:pt x="2216" y="5966"/>
                      <a:pt x="2216" y="5704"/>
                    </a:cubicBezTo>
                    <a:lnTo>
                      <a:pt x="2216" y="489"/>
                    </a:lnTo>
                    <a:cubicBezTo>
                      <a:pt x="2216" y="227"/>
                      <a:pt x="2001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2"/>
              <p:cNvSpPr/>
              <p:nvPr/>
            </p:nvSpPr>
            <p:spPr>
              <a:xfrm>
                <a:off x="2254425" y="3444600"/>
                <a:ext cx="5540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239" extrusionOk="0">
                    <a:moveTo>
                      <a:pt x="1" y="1"/>
                    </a:moveTo>
                    <a:lnTo>
                      <a:pt x="1" y="751"/>
                    </a:lnTo>
                    <a:cubicBezTo>
                      <a:pt x="1" y="1013"/>
                      <a:pt x="215" y="1239"/>
                      <a:pt x="489" y="1239"/>
                    </a:cubicBezTo>
                    <a:lnTo>
                      <a:pt x="1727" y="1239"/>
                    </a:lnTo>
                    <a:cubicBezTo>
                      <a:pt x="2001" y="1239"/>
                      <a:pt x="2216" y="1013"/>
                      <a:pt x="2216" y="751"/>
                    </a:cubicBezTo>
                    <a:lnTo>
                      <a:pt x="2216" y="1"/>
                    </a:lnTo>
                    <a:cubicBezTo>
                      <a:pt x="2216" y="262"/>
                      <a:pt x="2001" y="489"/>
                      <a:pt x="1727" y="489"/>
                    </a:cubicBezTo>
                    <a:lnTo>
                      <a:pt x="489" y="489"/>
                    </a:lnTo>
                    <a:cubicBezTo>
                      <a:pt x="215" y="489"/>
                      <a:pt x="1" y="262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2"/>
              <p:cNvSpPr/>
              <p:nvPr/>
            </p:nvSpPr>
            <p:spPr>
              <a:xfrm>
                <a:off x="2246400" y="3306200"/>
                <a:ext cx="71450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3108" extrusionOk="0">
                    <a:moveTo>
                      <a:pt x="489" y="0"/>
                    </a:moveTo>
                    <a:cubicBezTo>
                      <a:pt x="215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15" y="3108"/>
                      <a:pt x="489" y="3108"/>
                    </a:cubicBezTo>
                    <a:lnTo>
                      <a:pt x="2370" y="3108"/>
                    </a:lnTo>
                    <a:cubicBezTo>
                      <a:pt x="2644" y="3108"/>
                      <a:pt x="2858" y="2881"/>
                      <a:pt x="2858" y="2608"/>
                    </a:cubicBezTo>
                    <a:lnTo>
                      <a:pt x="2858" y="488"/>
                    </a:lnTo>
                    <a:cubicBezTo>
                      <a:pt x="2858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2"/>
              <p:cNvSpPr/>
              <p:nvPr/>
            </p:nvSpPr>
            <p:spPr>
              <a:xfrm>
                <a:off x="2246400" y="3339825"/>
                <a:ext cx="71450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1763" extrusionOk="0"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15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1"/>
                    </a:lnTo>
                    <a:cubicBezTo>
                      <a:pt x="2858" y="274"/>
                      <a:pt x="2644" y="489"/>
                      <a:pt x="2370" y="489"/>
                    </a:cubicBezTo>
                    <a:lnTo>
                      <a:pt x="489" y="489"/>
                    </a:lnTo>
                    <a:cubicBezTo>
                      <a:pt x="215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2"/>
              <p:cNvSpPr/>
              <p:nvPr/>
            </p:nvSpPr>
            <p:spPr>
              <a:xfrm>
                <a:off x="2260400" y="3398750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07" y="1"/>
                    </a:moveTo>
                    <a:cubicBezTo>
                      <a:pt x="48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48" y="2930"/>
                      <a:pt x="107" y="2930"/>
                    </a:cubicBezTo>
                    <a:cubicBezTo>
                      <a:pt x="167" y="2930"/>
                      <a:pt x="226" y="2882"/>
                      <a:pt x="226" y="2811"/>
                    </a:cubicBezTo>
                    <a:lnTo>
                      <a:pt x="226" y="120"/>
                    </a:lnTo>
                    <a:cubicBezTo>
                      <a:pt x="226" y="49"/>
                      <a:pt x="167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2"/>
              <p:cNvSpPr/>
              <p:nvPr/>
            </p:nvSpPr>
            <p:spPr>
              <a:xfrm>
                <a:off x="2272900" y="3391325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19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19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2"/>
              <p:cNvSpPr/>
              <p:nvPr/>
            </p:nvSpPr>
            <p:spPr>
              <a:xfrm>
                <a:off x="2285700" y="3391325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07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07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2"/>
              <p:cNvSpPr/>
              <p:nvPr/>
            </p:nvSpPr>
            <p:spPr>
              <a:xfrm>
                <a:off x="2298200" y="3398750"/>
                <a:ext cx="59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930" extrusionOk="0">
                    <a:moveTo>
                      <a:pt x="119" y="1"/>
                    </a:moveTo>
                    <a:cubicBezTo>
                      <a:pt x="60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60" y="2930"/>
                      <a:pt x="119" y="2930"/>
                    </a:cubicBezTo>
                    <a:cubicBezTo>
                      <a:pt x="179" y="2930"/>
                      <a:pt x="238" y="2882"/>
                      <a:pt x="238" y="2811"/>
                    </a:cubicBezTo>
                    <a:lnTo>
                      <a:pt x="238" y="120"/>
                    </a:lnTo>
                    <a:cubicBezTo>
                      <a:pt x="238" y="49"/>
                      <a:pt x="179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2"/>
              <p:cNvSpPr/>
              <p:nvPr/>
            </p:nvSpPr>
            <p:spPr>
              <a:xfrm>
                <a:off x="2521425" y="3320775"/>
                <a:ext cx="557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6192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27" y="6192"/>
                      <a:pt x="489" y="6192"/>
                    </a:cubicBezTo>
                    <a:lnTo>
                      <a:pt x="1739" y="6192"/>
                    </a:lnTo>
                    <a:cubicBezTo>
                      <a:pt x="2001" y="6192"/>
                      <a:pt x="2227" y="5966"/>
                      <a:pt x="2227" y="5704"/>
                    </a:cubicBezTo>
                    <a:lnTo>
                      <a:pt x="2227" y="489"/>
                    </a:lnTo>
                    <a:cubicBezTo>
                      <a:pt x="2227" y="227"/>
                      <a:pt x="2001" y="1"/>
                      <a:pt x="1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2"/>
              <p:cNvSpPr/>
              <p:nvPr/>
            </p:nvSpPr>
            <p:spPr>
              <a:xfrm>
                <a:off x="2513400" y="3306200"/>
                <a:ext cx="71750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3108" extrusionOk="0">
                    <a:moveTo>
                      <a:pt x="500" y="0"/>
                    </a:moveTo>
                    <a:cubicBezTo>
                      <a:pt x="227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27" y="3108"/>
                      <a:pt x="500" y="3108"/>
                    </a:cubicBezTo>
                    <a:lnTo>
                      <a:pt x="2370" y="3108"/>
                    </a:lnTo>
                    <a:cubicBezTo>
                      <a:pt x="2644" y="3108"/>
                      <a:pt x="2870" y="2881"/>
                      <a:pt x="2870" y="2608"/>
                    </a:cubicBezTo>
                    <a:lnTo>
                      <a:pt x="2870" y="488"/>
                    </a:lnTo>
                    <a:cubicBezTo>
                      <a:pt x="2870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2"/>
              <p:cNvSpPr/>
              <p:nvPr/>
            </p:nvSpPr>
            <p:spPr>
              <a:xfrm>
                <a:off x="2513400" y="3339825"/>
                <a:ext cx="7147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1763" extrusionOk="0">
                    <a:moveTo>
                      <a:pt x="2858" y="1"/>
                    </a:move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58" y="28"/>
                      <a:pt x="2858" y="14"/>
                      <a:pt x="2858" y="1"/>
                    </a:cubicBezTo>
                    <a:close/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27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47" y="296"/>
                      <a:pt x="2630" y="489"/>
                      <a:pt x="2370" y="489"/>
                    </a:cubicBezTo>
                    <a:lnTo>
                      <a:pt x="489" y="489"/>
                    </a:lnTo>
                    <a:cubicBezTo>
                      <a:pt x="227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2"/>
              <p:cNvSpPr/>
              <p:nvPr/>
            </p:nvSpPr>
            <p:spPr>
              <a:xfrm>
                <a:off x="2521425" y="3391325"/>
                <a:ext cx="557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3370" extrusionOk="0">
                    <a:moveTo>
                      <a:pt x="858" y="0"/>
                    </a:moveTo>
                    <a:cubicBezTo>
                      <a:pt x="799" y="0"/>
                      <a:pt x="739" y="60"/>
                      <a:pt x="739" y="119"/>
                    </a:cubicBezTo>
                    <a:lnTo>
                      <a:pt x="739" y="2620"/>
                    </a:lnTo>
                    <a:lnTo>
                      <a:pt x="489" y="2620"/>
                    </a:lnTo>
                    <a:cubicBezTo>
                      <a:pt x="477" y="2620"/>
                      <a:pt x="477" y="2608"/>
                      <a:pt x="465" y="2608"/>
                    </a:cubicBezTo>
                    <a:lnTo>
                      <a:pt x="465" y="417"/>
                    </a:lnTo>
                    <a:cubicBezTo>
                      <a:pt x="465" y="346"/>
                      <a:pt x="418" y="298"/>
                      <a:pt x="358" y="298"/>
                    </a:cubicBezTo>
                    <a:cubicBezTo>
                      <a:pt x="287" y="298"/>
                      <a:pt x="239" y="346"/>
                      <a:pt x="239" y="417"/>
                    </a:cubicBezTo>
                    <a:lnTo>
                      <a:pt x="239" y="2548"/>
                    </a:lnTo>
                    <a:cubicBezTo>
                      <a:pt x="96" y="2453"/>
                      <a:pt x="1" y="2298"/>
                      <a:pt x="1" y="2132"/>
                    </a:cubicBezTo>
                    <a:lnTo>
                      <a:pt x="1" y="2882"/>
                    </a:lnTo>
                    <a:cubicBezTo>
                      <a:pt x="1" y="3144"/>
                      <a:pt x="215" y="3370"/>
                      <a:pt x="489" y="3370"/>
                    </a:cubicBezTo>
                    <a:lnTo>
                      <a:pt x="1739" y="3370"/>
                    </a:lnTo>
                    <a:cubicBezTo>
                      <a:pt x="2001" y="3370"/>
                      <a:pt x="2227" y="3144"/>
                      <a:pt x="2227" y="2882"/>
                    </a:cubicBezTo>
                    <a:lnTo>
                      <a:pt x="2227" y="2132"/>
                    </a:lnTo>
                    <a:cubicBezTo>
                      <a:pt x="2227" y="2298"/>
                      <a:pt x="2132" y="2453"/>
                      <a:pt x="1989" y="2548"/>
                    </a:cubicBezTo>
                    <a:lnTo>
                      <a:pt x="1989" y="417"/>
                    </a:lnTo>
                    <a:cubicBezTo>
                      <a:pt x="1989" y="346"/>
                      <a:pt x="1930" y="298"/>
                      <a:pt x="1870" y="298"/>
                    </a:cubicBezTo>
                    <a:cubicBezTo>
                      <a:pt x="1811" y="298"/>
                      <a:pt x="1763" y="346"/>
                      <a:pt x="1763" y="417"/>
                    </a:cubicBezTo>
                    <a:lnTo>
                      <a:pt x="1763" y="2608"/>
                    </a:lnTo>
                    <a:cubicBezTo>
                      <a:pt x="1751" y="2608"/>
                      <a:pt x="1739" y="2620"/>
                      <a:pt x="1739" y="2620"/>
                    </a:cubicBezTo>
                    <a:lnTo>
                      <a:pt x="1477" y="2620"/>
                    </a:lnTo>
                    <a:lnTo>
                      <a:pt x="1477" y="119"/>
                    </a:lnTo>
                    <a:cubicBezTo>
                      <a:pt x="1477" y="60"/>
                      <a:pt x="1430" y="0"/>
                      <a:pt x="1370" y="0"/>
                    </a:cubicBezTo>
                    <a:cubicBezTo>
                      <a:pt x="1299" y="0"/>
                      <a:pt x="1251" y="60"/>
                      <a:pt x="1251" y="119"/>
                    </a:cubicBezTo>
                    <a:lnTo>
                      <a:pt x="1251" y="2620"/>
                    </a:lnTo>
                    <a:lnTo>
                      <a:pt x="977" y="2620"/>
                    </a:lnTo>
                    <a:lnTo>
                      <a:pt x="977" y="119"/>
                    </a:lnTo>
                    <a:cubicBezTo>
                      <a:pt x="977" y="60"/>
                      <a:pt x="918" y="0"/>
                      <a:pt x="8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2"/>
              <p:cNvSpPr/>
              <p:nvPr/>
            </p:nvSpPr>
            <p:spPr>
              <a:xfrm>
                <a:off x="236755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2"/>
              <p:cNvSpPr/>
              <p:nvPr/>
            </p:nvSpPr>
            <p:spPr>
              <a:xfrm>
                <a:off x="2389575" y="2937400"/>
                <a:ext cx="747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2"/>
              <p:cNvSpPr/>
              <p:nvPr/>
            </p:nvSpPr>
            <p:spPr>
              <a:xfrm>
                <a:off x="241190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2"/>
              <p:cNvSpPr/>
              <p:nvPr/>
            </p:nvSpPr>
            <p:spPr>
              <a:xfrm>
                <a:off x="2434225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2"/>
              <p:cNvSpPr/>
              <p:nvPr/>
            </p:nvSpPr>
            <p:spPr>
              <a:xfrm>
                <a:off x="245655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1" name="Google Shape;751;p32"/>
          <p:cNvGrpSpPr/>
          <p:nvPr/>
        </p:nvGrpSpPr>
        <p:grpSpPr>
          <a:xfrm>
            <a:off x="5689066" y="1788138"/>
            <a:ext cx="234762" cy="218290"/>
            <a:chOff x="8652775" y="883650"/>
            <a:chExt cx="38125" cy="35450"/>
          </a:xfrm>
        </p:grpSpPr>
        <p:sp>
          <p:nvSpPr>
            <p:cNvPr id="752" name="Google Shape;752;p32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2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32"/>
          <p:cNvGrpSpPr/>
          <p:nvPr/>
        </p:nvGrpSpPr>
        <p:grpSpPr>
          <a:xfrm>
            <a:off x="6996629" y="2793700"/>
            <a:ext cx="234762" cy="218290"/>
            <a:chOff x="8652775" y="883650"/>
            <a:chExt cx="38125" cy="35450"/>
          </a:xfrm>
        </p:grpSpPr>
        <p:sp>
          <p:nvSpPr>
            <p:cNvPr id="757" name="Google Shape;757;p32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2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2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4F3F6F-FBF3-F0DC-BC72-BF5F2B48AA3E}"/>
              </a:ext>
            </a:extLst>
          </p:cNvPr>
          <p:cNvSpPr/>
          <p:nvPr/>
        </p:nvSpPr>
        <p:spPr>
          <a:xfrm>
            <a:off x="1966295" y="251037"/>
            <a:ext cx="1789964" cy="167733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Functional Requirements: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866533" y="1576733"/>
            <a:ext cx="7717500" cy="2309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Integrate with LMS.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Natural Language Processing.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Contextual Awareness.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Machine learning.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Others.</a:t>
            </a:r>
            <a:endParaRPr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717987" y="170300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710251" y="3176540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52258" y="3204425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4248912" y="3625088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0361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F.R-1</a:t>
            </a:r>
            <a:r>
              <a:rPr lang="en" b="0" dirty="0">
                <a:solidFill>
                  <a:srgbClr val="0070C0"/>
                </a:solidFill>
              </a:rPr>
              <a:t>:</a:t>
            </a:r>
            <a:r>
              <a:rPr lang="en" dirty="0">
                <a:solidFill>
                  <a:srgbClr val="0070C0"/>
                </a:solidFill>
              </a:rPr>
              <a:t> Integrate with LMS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713425" y="1710038"/>
            <a:ext cx="7717500" cy="1578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  <a:ea typeface="Roboto"/>
                <a:cs typeface="Roboto"/>
                <a:sym typeface="Roboto"/>
              </a:rPr>
              <a:t>The system shall be able to integrate with a </a:t>
            </a: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Learning Management System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  <a:ea typeface="Roboto"/>
                <a:cs typeface="Roboto"/>
                <a:sym typeface="Roboto"/>
              </a:rPr>
              <a:t> to provide a seamless learning experience.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bg1">
                  <a:lumMod val="10000"/>
                </a:schemeClr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chemeClr val="bg1">
                    <a:lumMod val="10000"/>
                  </a:schemeClr>
                </a:solidFill>
                <a:effectLst/>
                <a:latin typeface="Robot"/>
              </a:rPr>
              <a:t>This will allow the chatbot to track the user's progress and provide recommendations based on their performance. </a:t>
            </a:r>
            <a:endParaRPr sz="1600" dirty="0">
              <a:solidFill>
                <a:schemeClr val="bg1">
                  <a:lumMod val="10000"/>
                </a:schemeClr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89125" y="190150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826484" y="3278502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113766" y="3424400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4330688" y="3664522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5475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F.R-2: Natural Language Processing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809866" y="1661902"/>
            <a:ext cx="7717500" cy="190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The system shall use </a:t>
            </a: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Natural Language Processing(NLP)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to understand the user queries.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The chatbot should be able to comprehend conversational language and respond accordingly.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89125" y="190150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826484" y="3278502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113766" y="3424400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4330688" y="3664522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492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F.R-3: Contextual Awareness: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762496" y="1629647"/>
            <a:ext cx="7717500" cy="185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  <a:ea typeface="Roboto"/>
                <a:cs typeface="Roboto"/>
                <a:sym typeface="Roboto"/>
              </a:rPr>
              <a:t>The system shall use </a:t>
            </a: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Contextual Awareness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  <a:ea typeface="Roboto"/>
                <a:cs typeface="Roboto"/>
                <a:sym typeface="Roboto"/>
              </a:rPr>
              <a:t> to understand the user perspective.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bg1">
                  <a:lumMod val="10000"/>
                </a:schemeClr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chemeClr val="bg1">
                    <a:lumMod val="10000"/>
                  </a:schemeClr>
                </a:solidFill>
                <a:effectLst/>
                <a:latin typeface="Robot"/>
              </a:rPr>
              <a:t>Contextual awareness refers to the chatbot's ability to understand the user's situation, preferences, and needs, and respond accordingly.</a:t>
            </a:r>
            <a:endParaRPr sz="1600" dirty="0">
              <a:solidFill>
                <a:schemeClr val="bg1">
                  <a:lumMod val="10000"/>
                </a:schemeClr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89125" y="190150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826484" y="3278502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113766" y="3424400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4330688" y="3664522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3539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F.R-4: Machine Learning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674391" y="1651293"/>
            <a:ext cx="7717500" cy="158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  <a:ea typeface="Roboto"/>
                <a:cs typeface="Roboto"/>
                <a:sym typeface="Roboto"/>
              </a:rPr>
              <a:t>The system shall use a </a:t>
            </a: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Machine Learning Algorithms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  <a:ea typeface="Roboto"/>
                <a:cs typeface="Roboto"/>
                <a:sym typeface="Roboto"/>
              </a:rPr>
              <a:t> </a:t>
            </a:r>
            <a:r>
              <a:rPr lang="en-US" sz="1600" b="0" i="0" dirty="0">
                <a:solidFill>
                  <a:schemeClr val="bg1">
                    <a:lumMod val="10000"/>
                  </a:schemeClr>
                </a:solidFill>
                <a:effectLst/>
                <a:latin typeface="Robot"/>
              </a:rPr>
              <a:t> to predict the user's future learning needs and provide personalized recommendations and support.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bg1">
                  <a:lumMod val="10000"/>
                </a:schemeClr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89125" y="190150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826484" y="3278502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113766" y="3424400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4330688" y="3664522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452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F</a:t>
            </a:r>
            <a:r>
              <a:rPr lang="en-US">
                <a:solidFill>
                  <a:srgbClr val="0070C0"/>
                </a:solidFill>
              </a:rPr>
              <a:t>.R-5: </a:t>
            </a:r>
            <a:r>
              <a:rPr lang="en-US" dirty="0">
                <a:solidFill>
                  <a:srgbClr val="0070C0"/>
                </a:solidFill>
              </a:rPr>
              <a:t>Others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710416" y="1386125"/>
            <a:ext cx="7717500" cy="158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  <a:ea typeface="Roboto"/>
                <a:cs typeface="Roboto"/>
                <a:sym typeface="Roboto"/>
              </a:rPr>
              <a:t>The system shall –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bg1">
                  <a:lumMod val="10000"/>
                </a:schemeClr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  <a:ea typeface="Roboto"/>
                <a:cs typeface="Roboto"/>
                <a:sym typeface="Roboto"/>
              </a:rPr>
              <a:t>accept</a:t>
            </a: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 input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  <a:ea typeface="Roboto"/>
                <a:cs typeface="Roboto"/>
                <a:sym typeface="Roboto"/>
              </a:rPr>
              <a:t> from the </a:t>
            </a: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keyboard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  <a:ea typeface="Roboto"/>
                <a:cs typeface="Roboto"/>
                <a:sym typeface="Roboto"/>
              </a:rPr>
              <a:t>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bg1">
                  <a:lumMod val="10000"/>
                </a:schemeClr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display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  <a:ea typeface="Roboto"/>
                <a:cs typeface="Roboto"/>
                <a:sym typeface="Roboto"/>
              </a:rPr>
              <a:t> the query and response in the </a:t>
            </a: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window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  <a:ea typeface="Roboto"/>
                <a:cs typeface="Roboto"/>
                <a:sym typeface="Roboto"/>
              </a:rPr>
              <a:t> designed.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bg1">
                  <a:lumMod val="10000"/>
                </a:schemeClr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  <a:ea typeface="Roboto"/>
                <a:cs typeface="Roboto"/>
                <a:sym typeface="Roboto"/>
              </a:rPr>
              <a:t>Shall have a </a:t>
            </a: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user interface window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  <a:ea typeface="Roboto"/>
                <a:cs typeface="Roboto"/>
                <a:sym typeface="Roboto"/>
              </a:rPr>
              <a:t>which can be </a:t>
            </a: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minimized.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>
                  <a:lumMod val="10000"/>
                </a:schemeClr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>
                  <a:lumMod val="10000"/>
                </a:schemeClr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>
                  <a:lumMod val="10000"/>
                </a:schemeClr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>
                  <a:lumMod val="10000"/>
                </a:schemeClr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89125" y="190150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826484" y="3278502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113766" y="3424400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4330688" y="3664522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3910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Non-Functional Requirements:</a:t>
            </a:r>
            <a:br>
              <a:rPr lang="en-US" dirty="0">
                <a:solidFill>
                  <a:srgbClr val="0070C0"/>
                </a:solidFill>
              </a:rPr>
            </a:b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728291" y="1600343"/>
            <a:ext cx="7717500" cy="2442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Reliability.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Usability.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Maintainability.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89125" y="190150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826484" y="3278502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113766" y="3424400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4330688" y="3664522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9788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N.R-1: Reliability</a:t>
            </a:r>
            <a:br>
              <a:rPr lang="en-US" dirty="0">
                <a:solidFill>
                  <a:srgbClr val="0070C0"/>
                </a:solidFill>
              </a:rPr>
            </a:b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728291" y="1599314"/>
            <a:ext cx="7717500" cy="2442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The chatbot should be always available and responsive. Without crashing or experiencing downtime, it need to be able to handle a huge number of users.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It is classified as non-functional requirement as it is associated with the performance of the system.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89125" y="190150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826484" y="3278502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113766" y="3424400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4330688" y="3664522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8400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N.R-2: Usability</a:t>
            </a:r>
            <a:br>
              <a:rPr lang="en-US" dirty="0">
                <a:solidFill>
                  <a:srgbClr val="0070C0"/>
                </a:solidFill>
              </a:rPr>
            </a:b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728291" y="1599314"/>
            <a:ext cx="7717500" cy="2442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effectLst/>
                <a:latin typeface="Robot"/>
                <a:ea typeface="Times New Roman" panose="02020603050405020304" pitchFamily="18" charset="0"/>
                <a:cs typeface="Times New Roman" panose="02020603050405020304" pitchFamily="18" charset="0"/>
              </a:rPr>
              <a:t>The chatbot must be simple for students to interact with and navigate, with a user-friendly interface.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Times New Roman" panose="02020603050405020304" pitchFamily="18" charset="0"/>
              <a:sym typeface="Robo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It is classified as non-functional requirement as it is associated with the performance of the system.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89125" y="190150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826484" y="3278502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113766" y="3424400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4330688" y="3664522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6462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N.R-3: Maintainability</a:t>
            </a:r>
            <a:br>
              <a:rPr lang="en-US" dirty="0">
                <a:solidFill>
                  <a:srgbClr val="0070C0"/>
                </a:solidFill>
              </a:rPr>
            </a:b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700644" y="1459805"/>
            <a:ext cx="7717500" cy="2442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The chatbot should be simple to update and maintain. The chatbot should be modular, and changes to one module shouldn't have an impact on other functions.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It is classified as non-functional requirement as it is associated with the performance of the system.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89125" y="190150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826484" y="3278502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113766" y="3424400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4330688" y="3664522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3877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Current Business Situation: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713425" y="1152475"/>
            <a:ext cx="7717500" cy="245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The size of the world's chatbot market, estimated at 525.7 USD million in 2021, is projected to increase at a compound annual growth rate (CAGR) of 25.7% from 2022 to 2030.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Many product-based companies use a “Call Center” Chatbots to resolve FAQ’s. Example – Microsoft.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In Fashion Industry, Chatbots analyze customer preferences and present customized goods and services. Example – Tommy Hilfiger.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Chatbots are increasingly being connected with voice assistants such as Alexa and Google Assistant, allowing customers to interact with businesses via voice commands.</a:t>
            </a:r>
            <a:endParaRPr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742949" y="108851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49" name="Google Shape;4349;p60"/>
          <p:cNvGrpSpPr/>
          <p:nvPr/>
        </p:nvGrpSpPr>
        <p:grpSpPr>
          <a:xfrm>
            <a:off x="4572000" y="3775359"/>
            <a:ext cx="909050" cy="957900"/>
            <a:chOff x="6724338" y="3793613"/>
            <a:chExt cx="909050" cy="957900"/>
          </a:xfrm>
        </p:grpSpPr>
        <p:sp>
          <p:nvSpPr>
            <p:cNvPr id="4350" name="Google Shape;4350;p60"/>
            <p:cNvSpPr/>
            <p:nvPr/>
          </p:nvSpPr>
          <p:spPr>
            <a:xfrm>
              <a:off x="6729275" y="3793625"/>
              <a:ext cx="899175" cy="957875"/>
            </a:xfrm>
            <a:custGeom>
              <a:avLst/>
              <a:gdLst/>
              <a:ahLst/>
              <a:cxnLst/>
              <a:rect l="l" t="t" r="r" b="b"/>
              <a:pathLst>
                <a:path w="35967" h="38315" extrusionOk="0">
                  <a:moveTo>
                    <a:pt x="18015" y="1"/>
                  </a:moveTo>
                  <a:cubicBezTo>
                    <a:pt x="17396" y="1"/>
                    <a:pt x="16896" y="501"/>
                    <a:pt x="16896" y="1120"/>
                  </a:cubicBezTo>
                  <a:cubicBezTo>
                    <a:pt x="16896" y="1691"/>
                    <a:pt x="17324" y="2156"/>
                    <a:pt x="17872" y="2227"/>
                  </a:cubicBezTo>
                  <a:lnTo>
                    <a:pt x="17872" y="4418"/>
                  </a:lnTo>
                  <a:cubicBezTo>
                    <a:pt x="8347" y="4465"/>
                    <a:pt x="4882" y="6418"/>
                    <a:pt x="4751" y="8847"/>
                  </a:cubicBezTo>
                  <a:lnTo>
                    <a:pt x="2525" y="8847"/>
                  </a:lnTo>
                  <a:cubicBezTo>
                    <a:pt x="2453" y="8299"/>
                    <a:pt x="1977" y="7882"/>
                    <a:pt x="1418" y="7882"/>
                  </a:cubicBezTo>
                  <a:cubicBezTo>
                    <a:pt x="798" y="7882"/>
                    <a:pt x="298" y="8383"/>
                    <a:pt x="298" y="9002"/>
                  </a:cubicBezTo>
                  <a:cubicBezTo>
                    <a:pt x="298" y="9621"/>
                    <a:pt x="798" y="10121"/>
                    <a:pt x="1418" y="10121"/>
                  </a:cubicBezTo>
                  <a:cubicBezTo>
                    <a:pt x="1977" y="10121"/>
                    <a:pt x="2453" y="9692"/>
                    <a:pt x="2525" y="9145"/>
                  </a:cubicBezTo>
                  <a:lnTo>
                    <a:pt x="4751" y="9145"/>
                  </a:lnTo>
                  <a:cubicBezTo>
                    <a:pt x="4870" y="11300"/>
                    <a:pt x="7597" y="13085"/>
                    <a:pt x="14812" y="13490"/>
                  </a:cubicBezTo>
                  <a:cubicBezTo>
                    <a:pt x="14824" y="13859"/>
                    <a:pt x="15169" y="13859"/>
                    <a:pt x="15169" y="14228"/>
                  </a:cubicBezTo>
                  <a:cubicBezTo>
                    <a:pt x="15169" y="14598"/>
                    <a:pt x="14812" y="14598"/>
                    <a:pt x="14812" y="14967"/>
                  </a:cubicBezTo>
                  <a:cubicBezTo>
                    <a:pt x="14812" y="15336"/>
                    <a:pt x="15169" y="15336"/>
                    <a:pt x="15169" y="15693"/>
                  </a:cubicBezTo>
                  <a:cubicBezTo>
                    <a:pt x="15169" y="16062"/>
                    <a:pt x="14812" y="16062"/>
                    <a:pt x="14812" y="16431"/>
                  </a:cubicBezTo>
                  <a:cubicBezTo>
                    <a:pt x="14812" y="16479"/>
                    <a:pt x="14824" y="16514"/>
                    <a:pt x="14836" y="16550"/>
                  </a:cubicBezTo>
                  <a:lnTo>
                    <a:pt x="11288" y="16550"/>
                  </a:lnTo>
                  <a:cubicBezTo>
                    <a:pt x="8585" y="16550"/>
                    <a:pt x="6394" y="18741"/>
                    <a:pt x="6394" y="21444"/>
                  </a:cubicBezTo>
                  <a:lnTo>
                    <a:pt x="6394" y="28266"/>
                  </a:lnTo>
                  <a:cubicBezTo>
                    <a:pt x="6299" y="28242"/>
                    <a:pt x="6192" y="28230"/>
                    <a:pt x="6073" y="28230"/>
                  </a:cubicBezTo>
                  <a:cubicBezTo>
                    <a:pt x="5775" y="28230"/>
                    <a:pt x="5513" y="28337"/>
                    <a:pt x="5382" y="28480"/>
                  </a:cubicBezTo>
                  <a:lnTo>
                    <a:pt x="5239" y="28480"/>
                  </a:lnTo>
                  <a:cubicBezTo>
                    <a:pt x="5120" y="28337"/>
                    <a:pt x="4858" y="28230"/>
                    <a:pt x="4549" y="28230"/>
                  </a:cubicBezTo>
                  <a:cubicBezTo>
                    <a:pt x="4346" y="28242"/>
                    <a:pt x="4168" y="28290"/>
                    <a:pt x="4037" y="28373"/>
                  </a:cubicBezTo>
                  <a:cubicBezTo>
                    <a:pt x="3954" y="28433"/>
                    <a:pt x="3906" y="28492"/>
                    <a:pt x="3870" y="28564"/>
                  </a:cubicBezTo>
                  <a:cubicBezTo>
                    <a:pt x="3834" y="28575"/>
                    <a:pt x="3799" y="28575"/>
                    <a:pt x="3763" y="28587"/>
                  </a:cubicBezTo>
                  <a:cubicBezTo>
                    <a:pt x="3671" y="28495"/>
                    <a:pt x="3513" y="28437"/>
                    <a:pt x="3326" y="28437"/>
                  </a:cubicBezTo>
                  <a:cubicBezTo>
                    <a:pt x="3225" y="28437"/>
                    <a:pt x="3114" y="28454"/>
                    <a:pt x="3001" y="28492"/>
                  </a:cubicBezTo>
                  <a:cubicBezTo>
                    <a:pt x="2906" y="28528"/>
                    <a:pt x="2822" y="28575"/>
                    <a:pt x="2739" y="28623"/>
                  </a:cubicBezTo>
                  <a:cubicBezTo>
                    <a:pt x="2668" y="28671"/>
                    <a:pt x="2608" y="28742"/>
                    <a:pt x="2561" y="28802"/>
                  </a:cubicBezTo>
                  <a:cubicBezTo>
                    <a:pt x="2489" y="28897"/>
                    <a:pt x="2453" y="29004"/>
                    <a:pt x="2465" y="29099"/>
                  </a:cubicBezTo>
                  <a:cubicBezTo>
                    <a:pt x="2441" y="29099"/>
                    <a:pt x="2430" y="29111"/>
                    <a:pt x="2418" y="29123"/>
                  </a:cubicBezTo>
                  <a:cubicBezTo>
                    <a:pt x="2353" y="29077"/>
                    <a:pt x="2262" y="29053"/>
                    <a:pt x="2159" y="29053"/>
                  </a:cubicBezTo>
                  <a:cubicBezTo>
                    <a:pt x="1993" y="29053"/>
                    <a:pt x="1795" y="29115"/>
                    <a:pt x="1620" y="29254"/>
                  </a:cubicBezTo>
                  <a:cubicBezTo>
                    <a:pt x="1465" y="29385"/>
                    <a:pt x="1358" y="29552"/>
                    <a:pt x="1310" y="29683"/>
                  </a:cubicBezTo>
                  <a:cubicBezTo>
                    <a:pt x="1275" y="29826"/>
                    <a:pt x="1275" y="29945"/>
                    <a:pt x="1334" y="30040"/>
                  </a:cubicBezTo>
                  <a:cubicBezTo>
                    <a:pt x="1322" y="30052"/>
                    <a:pt x="1322" y="30052"/>
                    <a:pt x="1322" y="30052"/>
                  </a:cubicBezTo>
                  <a:cubicBezTo>
                    <a:pt x="1280" y="30036"/>
                    <a:pt x="1234" y="30027"/>
                    <a:pt x="1185" y="30027"/>
                  </a:cubicBezTo>
                  <a:cubicBezTo>
                    <a:pt x="983" y="30027"/>
                    <a:pt x="735" y="30165"/>
                    <a:pt x="572" y="30433"/>
                  </a:cubicBezTo>
                  <a:cubicBezTo>
                    <a:pt x="525" y="30528"/>
                    <a:pt x="477" y="30611"/>
                    <a:pt x="453" y="30695"/>
                  </a:cubicBezTo>
                  <a:cubicBezTo>
                    <a:pt x="429" y="30790"/>
                    <a:pt x="417" y="30873"/>
                    <a:pt x="417" y="30945"/>
                  </a:cubicBezTo>
                  <a:cubicBezTo>
                    <a:pt x="429" y="31100"/>
                    <a:pt x="477" y="31219"/>
                    <a:pt x="572" y="31290"/>
                  </a:cubicBezTo>
                  <a:cubicBezTo>
                    <a:pt x="572" y="31282"/>
                    <a:pt x="577" y="31280"/>
                    <a:pt x="581" y="31275"/>
                  </a:cubicBezTo>
                  <a:lnTo>
                    <a:pt x="581" y="31275"/>
                  </a:lnTo>
                  <a:cubicBezTo>
                    <a:pt x="534" y="31403"/>
                    <a:pt x="488" y="31531"/>
                    <a:pt x="441" y="31659"/>
                  </a:cubicBezTo>
                  <a:cubicBezTo>
                    <a:pt x="429" y="31731"/>
                    <a:pt x="405" y="31790"/>
                    <a:pt x="394" y="31862"/>
                  </a:cubicBezTo>
                  <a:cubicBezTo>
                    <a:pt x="394" y="31862"/>
                    <a:pt x="394" y="31874"/>
                    <a:pt x="382" y="31874"/>
                  </a:cubicBezTo>
                  <a:cubicBezTo>
                    <a:pt x="370" y="31945"/>
                    <a:pt x="358" y="32004"/>
                    <a:pt x="346" y="32064"/>
                  </a:cubicBezTo>
                  <a:cubicBezTo>
                    <a:pt x="346" y="32076"/>
                    <a:pt x="346" y="32088"/>
                    <a:pt x="334" y="32100"/>
                  </a:cubicBezTo>
                  <a:cubicBezTo>
                    <a:pt x="334" y="32159"/>
                    <a:pt x="322" y="32219"/>
                    <a:pt x="310" y="32278"/>
                  </a:cubicBezTo>
                  <a:cubicBezTo>
                    <a:pt x="310" y="32290"/>
                    <a:pt x="310" y="32314"/>
                    <a:pt x="298" y="32338"/>
                  </a:cubicBezTo>
                  <a:cubicBezTo>
                    <a:pt x="298" y="32385"/>
                    <a:pt x="286" y="32433"/>
                    <a:pt x="286" y="32493"/>
                  </a:cubicBezTo>
                  <a:cubicBezTo>
                    <a:pt x="275" y="32516"/>
                    <a:pt x="275" y="32552"/>
                    <a:pt x="275" y="32588"/>
                  </a:cubicBezTo>
                  <a:cubicBezTo>
                    <a:pt x="275" y="32624"/>
                    <a:pt x="275" y="32671"/>
                    <a:pt x="263" y="32707"/>
                  </a:cubicBezTo>
                  <a:cubicBezTo>
                    <a:pt x="263" y="32778"/>
                    <a:pt x="263" y="32850"/>
                    <a:pt x="263" y="32921"/>
                  </a:cubicBezTo>
                  <a:lnTo>
                    <a:pt x="263" y="33600"/>
                  </a:lnTo>
                  <a:cubicBezTo>
                    <a:pt x="263" y="33719"/>
                    <a:pt x="263" y="33838"/>
                    <a:pt x="275" y="33957"/>
                  </a:cubicBezTo>
                  <a:lnTo>
                    <a:pt x="275" y="34005"/>
                  </a:lnTo>
                  <a:cubicBezTo>
                    <a:pt x="286" y="34124"/>
                    <a:pt x="298" y="34231"/>
                    <a:pt x="322" y="34338"/>
                  </a:cubicBezTo>
                  <a:cubicBezTo>
                    <a:pt x="322" y="34350"/>
                    <a:pt x="322" y="34362"/>
                    <a:pt x="334" y="34374"/>
                  </a:cubicBezTo>
                  <a:cubicBezTo>
                    <a:pt x="358" y="34552"/>
                    <a:pt x="405" y="34743"/>
                    <a:pt x="453" y="34910"/>
                  </a:cubicBezTo>
                  <a:cubicBezTo>
                    <a:pt x="382" y="34671"/>
                    <a:pt x="322" y="34421"/>
                    <a:pt x="286" y="34171"/>
                  </a:cubicBezTo>
                  <a:cubicBezTo>
                    <a:pt x="179" y="34219"/>
                    <a:pt x="96" y="34314"/>
                    <a:pt x="48" y="34469"/>
                  </a:cubicBezTo>
                  <a:cubicBezTo>
                    <a:pt x="1" y="34612"/>
                    <a:pt x="13" y="34802"/>
                    <a:pt x="60" y="35005"/>
                  </a:cubicBezTo>
                  <a:cubicBezTo>
                    <a:pt x="132" y="35195"/>
                    <a:pt x="227" y="35350"/>
                    <a:pt x="358" y="35445"/>
                  </a:cubicBezTo>
                  <a:cubicBezTo>
                    <a:pt x="453" y="35522"/>
                    <a:pt x="556" y="35560"/>
                    <a:pt x="648" y="35560"/>
                  </a:cubicBezTo>
                  <a:cubicBezTo>
                    <a:pt x="671" y="35560"/>
                    <a:pt x="694" y="35557"/>
                    <a:pt x="715" y="35553"/>
                  </a:cubicBezTo>
                  <a:cubicBezTo>
                    <a:pt x="715" y="35553"/>
                    <a:pt x="715" y="35564"/>
                    <a:pt x="715" y="35564"/>
                  </a:cubicBezTo>
                  <a:cubicBezTo>
                    <a:pt x="632" y="35636"/>
                    <a:pt x="572" y="35767"/>
                    <a:pt x="584" y="35910"/>
                  </a:cubicBezTo>
                  <a:cubicBezTo>
                    <a:pt x="596" y="36065"/>
                    <a:pt x="656" y="36255"/>
                    <a:pt x="786" y="36410"/>
                  </a:cubicBezTo>
                  <a:cubicBezTo>
                    <a:pt x="894" y="36576"/>
                    <a:pt x="1060" y="36684"/>
                    <a:pt x="1203" y="36731"/>
                  </a:cubicBezTo>
                  <a:cubicBezTo>
                    <a:pt x="1265" y="36759"/>
                    <a:pt x="1324" y="36772"/>
                    <a:pt x="1380" y="36772"/>
                  </a:cubicBezTo>
                  <a:cubicBezTo>
                    <a:pt x="1441" y="36772"/>
                    <a:pt x="1498" y="36756"/>
                    <a:pt x="1548" y="36731"/>
                  </a:cubicBezTo>
                  <a:cubicBezTo>
                    <a:pt x="1548" y="36743"/>
                    <a:pt x="1560" y="36743"/>
                    <a:pt x="1560" y="36755"/>
                  </a:cubicBezTo>
                  <a:cubicBezTo>
                    <a:pt x="1525" y="36850"/>
                    <a:pt x="1525" y="36969"/>
                    <a:pt x="1572" y="37100"/>
                  </a:cubicBezTo>
                  <a:cubicBezTo>
                    <a:pt x="1632" y="37243"/>
                    <a:pt x="1751" y="37386"/>
                    <a:pt x="1918" y="37505"/>
                  </a:cubicBezTo>
                  <a:cubicBezTo>
                    <a:pt x="2084" y="37612"/>
                    <a:pt x="2263" y="37672"/>
                    <a:pt x="2418" y="37672"/>
                  </a:cubicBezTo>
                  <a:cubicBezTo>
                    <a:pt x="2537" y="37672"/>
                    <a:pt x="2644" y="37636"/>
                    <a:pt x="2715" y="37577"/>
                  </a:cubicBezTo>
                  <a:cubicBezTo>
                    <a:pt x="2727" y="37589"/>
                    <a:pt x="2751" y="37600"/>
                    <a:pt x="2763" y="37612"/>
                  </a:cubicBezTo>
                  <a:cubicBezTo>
                    <a:pt x="2775" y="37696"/>
                    <a:pt x="2811" y="37803"/>
                    <a:pt x="2894" y="37886"/>
                  </a:cubicBezTo>
                  <a:cubicBezTo>
                    <a:pt x="3001" y="37993"/>
                    <a:pt x="3156" y="38112"/>
                    <a:pt x="3358" y="38148"/>
                  </a:cubicBezTo>
                  <a:cubicBezTo>
                    <a:pt x="3453" y="38172"/>
                    <a:pt x="3549" y="38196"/>
                    <a:pt x="3632" y="38196"/>
                  </a:cubicBezTo>
                  <a:cubicBezTo>
                    <a:pt x="3727" y="38184"/>
                    <a:pt x="3811" y="38172"/>
                    <a:pt x="3882" y="38148"/>
                  </a:cubicBezTo>
                  <a:cubicBezTo>
                    <a:pt x="3977" y="38112"/>
                    <a:pt x="4049" y="38065"/>
                    <a:pt x="4096" y="38017"/>
                  </a:cubicBezTo>
                  <a:cubicBezTo>
                    <a:pt x="4144" y="38017"/>
                    <a:pt x="4180" y="38017"/>
                    <a:pt x="4215" y="38029"/>
                  </a:cubicBezTo>
                  <a:cubicBezTo>
                    <a:pt x="4335" y="38196"/>
                    <a:pt x="4596" y="38315"/>
                    <a:pt x="4906" y="38315"/>
                  </a:cubicBezTo>
                  <a:cubicBezTo>
                    <a:pt x="5216" y="38315"/>
                    <a:pt x="5466" y="38208"/>
                    <a:pt x="5597" y="38053"/>
                  </a:cubicBezTo>
                  <a:lnTo>
                    <a:pt x="5739" y="38053"/>
                  </a:lnTo>
                  <a:cubicBezTo>
                    <a:pt x="5870" y="38208"/>
                    <a:pt x="6120" y="38315"/>
                    <a:pt x="6430" y="38315"/>
                  </a:cubicBezTo>
                  <a:cubicBezTo>
                    <a:pt x="6728" y="38315"/>
                    <a:pt x="6990" y="38208"/>
                    <a:pt x="7109" y="38053"/>
                  </a:cubicBezTo>
                  <a:lnTo>
                    <a:pt x="7263" y="38053"/>
                  </a:lnTo>
                  <a:cubicBezTo>
                    <a:pt x="7383" y="38208"/>
                    <a:pt x="7644" y="38315"/>
                    <a:pt x="7942" y="38315"/>
                  </a:cubicBezTo>
                  <a:cubicBezTo>
                    <a:pt x="8252" y="38315"/>
                    <a:pt x="8502" y="38208"/>
                    <a:pt x="8633" y="38053"/>
                  </a:cubicBezTo>
                  <a:lnTo>
                    <a:pt x="8776" y="38053"/>
                  </a:lnTo>
                  <a:cubicBezTo>
                    <a:pt x="8907" y="38208"/>
                    <a:pt x="9157" y="38315"/>
                    <a:pt x="9466" y="38315"/>
                  </a:cubicBezTo>
                  <a:cubicBezTo>
                    <a:pt x="9764" y="38315"/>
                    <a:pt x="10026" y="38208"/>
                    <a:pt x="10145" y="38053"/>
                  </a:cubicBezTo>
                  <a:lnTo>
                    <a:pt x="10300" y="38053"/>
                  </a:lnTo>
                  <a:cubicBezTo>
                    <a:pt x="10419" y="38208"/>
                    <a:pt x="10681" y="38315"/>
                    <a:pt x="10978" y="38315"/>
                  </a:cubicBezTo>
                  <a:cubicBezTo>
                    <a:pt x="11288" y="38315"/>
                    <a:pt x="11538" y="38208"/>
                    <a:pt x="11669" y="38053"/>
                  </a:cubicBezTo>
                  <a:lnTo>
                    <a:pt x="11812" y="38053"/>
                  </a:lnTo>
                  <a:cubicBezTo>
                    <a:pt x="11943" y="38208"/>
                    <a:pt x="12193" y="38315"/>
                    <a:pt x="12502" y="38315"/>
                  </a:cubicBezTo>
                  <a:cubicBezTo>
                    <a:pt x="12800" y="38315"/>
                    <a:pt x="13062" y="38208"/>
                    <a:pt x="13181" y="38053"/>
                  </a:cubicBezTo>
                  <a:lnTo>
                    <a:pt x="13336" y="38053"/>
                  </a:lnTo>
                  <a:cubicBezTo>
                    <a:pt x="13455" y="38208"/>
                    <a:pt x="13717" y="38315"/>
                    <a:pt x="14014" y="38315"/>
                  </a:cubicBezTo>
                  <a:cubicBezTo>
                    <a:pt x="14324" y="38315"/>
                    <a:pt x="14574" y="38208"/>
                    <a:pt x="14705" y="38053"/>
                  </a:cubicBezTo>
                  <a:lnTo>
                    <a:pt x="14848" y="38053"/>
                  </a:lnTo>
                  <a:cubicBezTo>
                    <a:pt x="14979" y="38208"/>
                    <a:pt x="15229" y="38315"/>
                    <a:pt x="15538" y="38315"/>
                  </a:cubicBezTo>
                  <a:cubicBezTo>
                    <a:pt x="15836" y="38315"/>
                    <a:pt x="16098" y="38208"/>
                    <a:pt x="16217" y="38053"/>
                  </a:cubicBezTo>
                  <a:lnTo>
                    <a:pt x="16372" y="38053"/>
                  </a:lnTo>
                  <a:cubicBezTo>
                    <a:pt x="16491" y="38208"/>
                    <a:pt x="16753" y="38315"/>
                    <a:pt x="17050" y="38315"/>
                  </a:cubicBezTo>
                  <a:cubicBezTo>
                    <a:pt x="17360" y="38315"/>
                    <a:pt x="17610" y="38208"/>
                    <a:pt x="17741" y="38053"/>
                  </a:cubicBezTo>
                  <a:lnTo>
                    <a:pt x="17884" y="38053"/>
                  </a:lnTo>
                  <a:cubicBezTo>
                    <a:pt x="18015" y="38208"/>
                    <a:pt x="18265" y="38315"/>
                    <a:pt x="18574" y="38315"/>
                  </a:cubicBezTo>
                  <a:cubicBezTo>
                    <a:pt x="18872" y="38315"/>
                    <a:pt x="19134" y="38208"/>
                    <a:pt x="19253" y="38053"/>
                  </a:cubicBezTo>
                  <a:lnTo>
                    <a:pt x="19408" y="38053"/>
                  </a:lnTo>
                  <a:cubicBezTo>
                    <a:pt x="19527" y="38208"/>
                    <a:pt x="19789" y="38315"/>
                    <a:pt x="20087" y="38315"/>
                  </a:cubicBezTo>
                  <a:cubicBezTo>
                    <a:pt x="20396" y="38315"/>
                    <a:pt x="20646" y="38208"/>
                    <a:pt x="20777" y="38053"/>
                  </a:cubicBezTo>
                  <a:lnTo>
                    <a:pt x="20920" y="38053"/>
                  </a:lnTo>
                  <a:cubicBezTo>
                    <a:pt x="21051" y="38208"/>
                    <a:pt x="21301" y="38315"/>
                    <a:pt x="21611" y="38315"/>
                  </a:cubicBezTo>
                  <a:cubicBezTo>
                    <a:pt x="21908" y="38315"/>
                    <a:pt x="22170" y="38208"/>
                    <a:pt x="22289" y="38053"/>
                  </a:cubicBezTo>
                  <a:lnTo>
                    <a:pt x="22444" y="38053"/>
                  </a:lnTo>
                  <a:cubicBezTo>
                    <a:pt x="22563" y="38208"/>
                    <a:pt x="22825" y="38315"/>
                    <a:pt x="23123" y="38315"/>
                  </a:cubicBezTo>
                  <a:cubicBezTo>
                    <a:pt x="23432" y="38315"/>
                    <a:pt x="23682" y="38208"/>
                    <a:pt x="23813" y="38053"/>
                  </a:cubicBezTo>
                  <a:lnTo>
                    <a:pt x="23956" y="38053"/>
                  </a:lnTo>
                  <a:cubicBezTo>
                    <a:pt x="24087" y="38208"/>
                    <a:pt x="24337" y="38315"/>
                    <a:pt x="24647" y="38315"/>
                  </a:cubicBezTo>
                  <a:cubicBezTo>
                    <a:pt x="24944" y="38315"/>
                    <a:pt x="25206" y="38208"/>
                    <a:pt x="25325" y="38053"/>
                  </a:cubicBezTo>
                  <a:lnTo>
                    <a:pt x="25480" y="38053"/>
                  </a:lnTo>
                  <a:cubicBezTo>
                    <a:pt x="25599" y="38208"/>
                    <a:pt x="25861" y="38315"/>
                    <a:pt x="26159" y="38315"/>
                  </a:cubicBezTo>
                  <a:cubicBezTo>
                    <a:pt x="26468" y="38315"/>
                    <a:pt x="26718" y="38208"/>
                    <a:pt x="26849" y="38053"/>
                  </a:cubicBezTo>
                  <a:lnTo>
                    <a:pt x="26992" y="38053"/>
                  </a:lnTo>
                  <a:cubicBezTo>
                    <a:pt x="27123" y="38208"/>
                    <a:pt x="27373" y="38315"/>
                    <a:pt x="27683" y="38315"/>
                  </a:cubicBezTo>
                  <a:cubicBezTo>
                    <a:pt x="27980" y="38315"/>
                    <a:pt x="28242" y="38208"/>
                    <a:pt x="28361" y="38053"/>
                  </a:cubicBezTo>
                  <a:lnTo>
                    <a:pt x="28516" y="38053"/>
                  </a:lnTo>
                  <a:cubicBezTo>
                    <a:pt x="28635" y="38208"/>
                    <a:pt x="28897" y="38315"/>
                    <a:pt x="29195" y="38315"/>
                  </a:cubicBezTo>
                  <a:cubicBezTo>
                    <a:pt x="29504" y="38315"/>
                    <a:pt x="29754" y="38208"/>
                    <a:pt x="29885" y="38053"/>
                  </a:cubicBezTo>
                  <a:lnTo>
                    <a:pt x="30028" y="38053"/>
                  </a:lnTo>
                  <a:cubicBezTo>
                    <a:pt x="30159" y="38208"/>
                    <a:pt x="30409" y="38315"/>
                    <a:pt x="30719" y="38315"/>
                  </a:cubicBezTo>
                  <a:cubicBezTo>
                    <a:pt x="31016" y="38315"/>
                    <a:pt x="31278" y="38208"/>
                    <a:pt x="31397" y="38053"/>
                  </a:cubicBezTo>
                  <a:lnTo>
                    <a:pt x="31540" y="38053"/>
                  </a:lnTo>
                  <a:cubicBezTo>
                    <a:pt x="31588" y="38100"/>
                    <a:pt x="31647" y="38148"/>
                    <a:pt x="31731" y="38184"/>
                  </a:cubicBezTo>
                  <a:cubicBezTo>
                    <a:pt x="31802" y="38220"/>
                    <a:pt x="31886" y="38243"/>
                    <a:pt x="31981" y="38255"/>
                  </a:cubicBezTo>
                  <a:cubicBezTo>
                    <a:pt x="32064" y="38255"/>
                    <a:pt x="32159" y="38255"/>
                    <a:pt x="32267" y="38243"/>
                  </a:cubicBezTo>
                  <a:cubicBezTo>
                    <a:pt x="32612" y="38184"/>
                    <a:pt x="32850" y="37970"/>
                    <a:pt x="32898" y="37767"/>
                  </a:cubicBezTo>
                  <a:cubicBezTo>
                    <a:pt x="32910" y="37755"/>
                    <a:pt x="32933" y="37755"/>
                    <a:pt x="32957" y="37743"/>
                  </a:cubicBezTo>
                  <a:cubicBezTo>
                    <a:pt x="33029" y="37791"/>
                    <a:pt x="33124" y="37827"/>
                    <a:pt x="33231" y="37850"/>
                  </a:cubicBezTo>
                  <a:cubicBezTo>
                    <a:pt x="33386" y="37850"/>
                    <a:pt x="33576" y="37815"/>
                    <a:pt x="33755" y="37719"/>
                  </a:cubicBezTo>
                  <a:cubicBezTo>
                    <a:pt x="34088" y="37529"/>
                    <a:pt x="34243" y="37219"/>
                    <a:pt x="34184" y="37017"/>
                  </a:cubicBezTo>
                  <a:cubicBezTo>
                    <a:pt x="34184" y="37005"/>
                    <a:pt x="34195" y="37005"/>
                    <a:pt x="34195" y="36993"/>
                  </a:cubicBezTo>
                  <a:lnTo>
                    <a:pt x="34207" y="36993"/>
                  </a:lnTo>
                  <a:cubicBezTo>
                    <a:pt x="34258" y="37022"/>
                    <a:pt x="34321" y="37038"/>
                    <a:pt x="34393" y="37038"/>
                  </a:cubicBezTo>
                  <a:cubicBezTo>
                    <a:pt x="34439" y="37038"/>
                    <a:pt x="34489" y="37031"/>
                    <a:pt x="34541" y="37017"/>
                  </a:cubicBezTo>
                  <a:cubicBezTo>
                    <a:pt x="34612" y="37005"/>
                    <a:pt x="34684" y="36969"/>
                    <a:pt x="34767" y="36922"/>
                  </a:cubicBezTo>
                  <a:cubicBezTo>
                    <a:pt x="34838" y="36874"/>
                    <a:pt x="34910" y="36803"/>
                    <a:pt x="34981" y="36731"/>
                  </a:cubicBezTo>
                  <a:cubicBezTo>
                    <a:pt x="35255" y="36434"/>
                    <a:pt x="35291" y="36065"/>
                    <a:pt x="35136" y="35898"/>
                  </a:cubicBezTo>
                  <a:cubicBezTo>
                    <a:pt x="35136" y="35898"/>
                    <a:pt x="35136" y="35898"/>
                    <a:pt x="35136" y="35886"/>
                  </a:cubicBezTo>
                  <a:cubicBezTo>
                    <a:pt x="35168" y="35897"/>
                    <a:pt x="35202" y="35902"/>
                    <a:pt x="35238" y="35902"/>
                  </a:cubicBezTo>
                  <a:cubicBezTo>
                    <a:pt x="35321" y="35902"/>
                    <a:pt x="35410" y="35873"/>
                    <a:pt x="35493" y="35814"/>
                  </a:cubicBezTo>
                  <a:cubicBezTo>
                    <a:pt x="35624" y="35731"/>
                    <a:pt x="35743" y="35576"/>
                    <a:pt x="35827" y="35398"/>
                  </a:cubicBezTo>
                  <a:cubicBezTo>
                    <a:pt x="35967" y="35024"/>
                    <a:pt x="35878" y="34661"/>
                    <a:pt x="35683" y="34558"/>
                  </a:cubicBezTo>
                  <a:lnTo>
                    <a:pt x="35683" y="34558"/>
                  </a:lnTo>
                  <a:cubicBezTo>
                    <a:pt x="35683" y="34552"/>
                    <a:pt x="35684" y="34547"/>
                    <a:pt x="35684" y="34541"/>
                  </a:cubicBezTo>
                  <a:cubicBezTo>
                    <a:pt x="35696" y="34505"/>
                    <a:pt x="35696" y="34469"/>
                    <a:pt x="35708" y="34433"/>
                  </a:cubicBezTo>
                  <a:cubicBezTo>
                    <a:pt x="35708" y="34410"/>
                    <a:pt x="35719" y="34374"/>
                    <a:pt x="35719" y="34338"/>
                  </a:cubicBezTo>
                  <a:cubicBezTo>
                    <a:pt x="35731" y="34302"/>
                    <a:pt x="35731" y="34267"/>
                    <a:pt x="35743" y="34243"/>
                  </a:cubicBezTo>
                  <a:cubicBezTo>
                    <a:pt x="35743" y="34195"/>
                    <a:pt x="35743" y="34160"/>
                    <a:pt x="35755" y="34124"/>
                  </a:cubicBezTo>
                  <a:cubicBezTo>
                    <a:pt x="35755" y="34088"/>
                    <a:pt x="35755" y="34064"/>
                    <a:pt x="35767" y="34029"/>
                  </a:cubicBezTo>
                  <a:cubicBezTo>
                    <a:pt x="35767" y="33993"/>
                    <a:pt x="35767" y="33945"/>
                    <a:pt x="35779" y="33898"/>
                  </a:cubicBezTo>
                  <a:cubicBezTo>
                    <a:pt x="35779" y="33874"/>
                    <a:pt x="35779" y="33850"/>
                    <a:pt x="35779" y="33826"/>
                  </a:cubicBezTo>
                  <a:cubicBezTo>
                    <a:pt x="35779" y="33755"/>
                    <a:pt x="35779" y="33683"/>
                    <a:pt x="35779" y="33612"/>
                  </a:cubicBezTo>
                  <a:lnTo>
                    <a:pt x="35779" y="32933"/>
                  </a:lnTo>
                  <a:cubicBezTo>
                    <a:pt x="35779" y="32826"/>
                    <a:pt x="35779" y="32719"/>
                    <a:pt x="35767" y="32612"/>
                  </a:cubicBezTo>
                  <a:cubicBezTo>
                    <a:pt x="35767" y="32588"/>
                    <a:pt x="35767" y="32564"/>
                    <a:pt x="35767" y="32552"/>
                  </a:cubicBezTo>
                  <a:cubicBezTo>
                    <a:pt x="35755" y="32445"/>
                    <a:pt x="35743" y="32338"/>
                    <a:pt x="35731" y="32231"/>
                  </a:cubicBezTo>
                  <a:cubicBezTo>
                    <a:pt x="35708" y="32124"/>
                    <a:pt x="35696" y="32016"/>
                    <a:pt x="35672" y="31921"/>
                  </a:cubicBezTo>
                  <a:cubicBezTo>
                    <a:pt x="35660" y="31909"/>
                    <a:pt x="35660" y="31897"/>
                    <a:pt x="35660" y="31885"/>
                  </a:cubicBezTo>
                  <a:cubicBezTo>
                    <a:pt x="35640" y="31796"/>
                    <a:pt x="35612" y="31707"/>
                    <a:pt x="35589" y="31625"/>
                  </a:cubicBezTo>
                  <a:lnTo>
                    <a:pt x="35589" y="31625"/>
                  </a:lnTo>
                  <a:cubicBezTo>
                    <a:pt x="35593" y="31632"/>
                    <a:pt x="35597" y="31640"/>
                    <a:pt x="35600" y="31647"/>
                  </a:cubicBezTo>
                  <a:cubicBezTo>
                    <a:pt x="35696" y="31600"/>
                    <a:pt x="35767" y="31481"/>
                    <a:pt x="35779" y="31326"/>
                  </a:cubicBezTo>
                  <a:cubicBezTo>
                    <a:pt x="35791" y="31254"/>
                    <a:pt x="35791" y="31159"/>
                    <a:pt x="35779" y="31076"/>
                  </a:cubicBezTo>
                  <a:cubicBezTo>
                    <a:pt x="35755" y="30981"/>
                    <a:pt x="35719" y="30897"/>
                    <a:pt x="35684" y="30802"/>
                  </a:cubicBezTo>
                  <a:cubicBezTo>
                    <a:pt x="35600" y="30623"/>
                    <a:pt x="35446" y="30492"/>
                    <a:pt x="35327" y="30409"/>
                  </a:cubicBezTo>
                  <a:cubicBezTo>
                    <a:pt x="35243" y="30363"/>
                    <a:pt x="35159" y="30342"/>
                    <a:pt x="35084" y="30342"/>
                  </a:cubicBezTo>
                  <a:cubicBezTo>
                    <a:pt x="35042" y="30342"/>
                    <a:pt x="35004" y="30349"/>
                    <a:pt x="34969" y="30361"/>
                  </a:cubicBezTo>
                  <a:cubicBezTo>
                    <a:pt x="34957" y="30350"/>
                    <a:pt x="34957" y="30350"/>
                    <a:pt x="34957" y="30350"/>
                  </a:cubicBezTo>
                  <a:cubicBezTo>
                    <a:pt x="35017" y="30266"/>
                    <a:pt x="35041" y="30135"/>
                    <a:pt x="35017" y="29992"/>
                  </a:cubicBezTo>
                  <a:cubicBezTo>
                    <a:pt x="34969" y="29849"/>
                    <a:pt x="34886" y="29671"/>
                    <a:pt x="34743" y="29540"/>
                  </a:cubicBezTo>
                  <a:cubicBezTo>
                    <a:pt x="34557" y="29354"/>
                    <a:pt x="34339" y="29273"/>
                    <a:pt x="34162" y="29273"/>
                  </a:cubicBezTo>
                  <a:cubicBezTo>
                    <a:pt x="34078" y="29273"/>
                    <a:pt x="34003" y="29291"/>
                    <a:pt x="33945" y="29326"/>
                  </a:cubicBezTo>
                  <a:lnTo>
                    <a:pt x="33922" y="29314"/>
                  </a:lnTo>
                  <a:cubicBezTo>
                    <a:pt x="33933" y="29218"/>
                    <a:pt x="33910" y="29099"/>
                    <a:pt x="33838" y="28992"/>
                  </a:cubicBezTo>
                  <a:cubicBezTo>
                    <a:pt x="33767" y="28861"/>
                    <a:pt x="33624" y="28730"/>
                    <a:pt x="33433" y="28647"/>
                  </a:cubicBezTo>
                  <a:cubicBezTo>
                    <a:pt x="33301" y="28577"/>
                    <a:pt x="33163" y="28558"/>
                    <a:pt x="33037" y="28558"/>
                  </a:cubicBezTo>
                  <a:cubicBezTo>
                    <a:pt x="32993" y="28558"/>
                    <a:pt x="32950" y="28560"/>
                    <a:pt x="32910" y="28564"/>
                  </a:cubicBezTo>
                  <a:cubicBezTo>
                    <a:pt x="32802" y="28575"/>
                    <a:pt x="32719" y="28623"/>
                    <a:pt x="32660" y="28683"/>
                  </a:cubicBezTo>
                  <a:cubicBezTo>
                    <a:pt x="32636" y="28671"/>
                    <a:pt x="32600" y="28671"/>
                    <a:pt x="32576" y="28659"/>
                  </a:cubicBezTo>
                  <a:cubicBezTo>
                    <a:pt x="32540" y="28575"/>
                    <a:pt x="32493" y="28504"/>
                    <a:pt x="32409" y="28433"/>
                  </a:cubicBezTo>
                  <a:cubicBezTo>
                    <a:pt x="32290" y="28337"/>
                    <a:pt x="32112" y="28266"/>
                    <a:pt x="31909" y="28242"/>
                  </a:cubicBezTo>
                  <a:cubicBezTo>
                    <a:pt x="31879" y="28240"/>
                    <a:pt x="31850" y="28239"/>
                    <a:pt x="31821" y="28239"/>
                  </a:cubicBezTo>
                  <a:cubicBezTo>
                    <a:pt x="31542" y="28239"/>
                    <a:pt x="31326" y="28340"/>
                    <a:pt x="31207" y="28480"/>
                  </a:cubicBezTo>
                  <a:lnTo>
                    <a:pt x="31064" y="28480"/>
                  </a:lnTo>
                  <a:cubicBezTo>
                    <a:pt x="30933" y="28325"/>
                    <a:pt x="30683" y="28218"/>
                    <a:pt x="30374" y="28218"/>
                  </a:cubicBezTo>
                  <a:cubicBezTo>
                    <a:pt x="30076" y="28218"/>
                    <a:pt x="29814" y="28325"/>
                    <a:pt x="29695" y="28480"/>
                  </a:cubicBezTo>
                  <a:lnTo>
                    <a:pt x="29635" y="28480"/>
                  </a:lnTo>
                  <a:lnTo>
                    <a:pt x="29635" y="21444"/>
                  </a:lnTo>
                  <a:cubicBezTo>
                    <a:pt x="29635" y="18741"/>
                    <a:pt x="27445" y="16550"/>
                    <a:pt x="24742" y="16550"/>
                  </a:cubicBezTo>
                  <a:lnTo>
                    <a:pt x="20872" y="16550"/>
                  </a:lnTo>
                  <a:cubicBezTo>
                    <a:pt x="20860" y="16514"/>
                    <a:pt x="20860" y="16467"/>
                    <a:pt x="20860" y="16431"/>
                  </a:cubicBezTo>
                  <a:cubicBezTo>
                    <a:pt x="20860" y="16062"/>
                    <a:pt x="21206" y="16062"/>
                    <a:pt x="21206" y="15693"/>
                  </a:cubicBezTo>
                  <a:cubicBezTo>
                    <a:pt x="21206" y="15324"/>
                    <a:pt x="20860" y="15324"/>
                    <a:pt x="20860" y="14955"/>
                  </a:cubicBezTo>
                  <a:cubicBezTo>
                    <a:pt x="20860" y="14586"/>
                    <a:pt x="21206" y="14586"/>
                    <a:pt x="21206" y="14217"/>
                  </a:cubicBezTo>
                  <a:cubicBezTo>
                    <a:pt x="21206" y="13859"/>
                    <a:pt x="20884" y="13847"/>
                    <a:pt x="20860" y="13514"/>
                  </a:cubicBezTo>
                  <a:cubicBezTo>
                    <a:pt x="28349" y="13145"/>
                    <a:pt x="31159" y="11335"/>
                    <a:pt x="31278" y="9145"/>
                  </a:cubicBezTo>
                  <a:lnTo>
                    <a:pt x="33517" y="9145"/>
                  </a:lnTo>
                  <a:cubicBezTo>
                    <a:pt x="33588" y="9692"/>
                    <a:pt x="34053" y="10121"/>
                    <a:pt x="34624" y="10121"/>
                  </a:cubicBezTo>
                  <a:cubicBezTo>
                    <a:pt x="35243" y="10121"/>
                    <a:pt x="35743" y="9621"/>
                    <a:pt x="35743" y="9002"/>
                  </a:cubicBezTo>
                  <a:cubicBezTo>
                    <a:pt x="35743" y="8383"/>
                    <a:pt x="35243" y="7882"/>
                    <a:pt x="34624" y="7882"/>
                  </a:cubicBezTo>
                  <a:cubicBezTo>
                    <a:pt x="34053" y="7882"/>
                    <a:pt x="33588" y="8299"/>
                    <a:pt x="33517" y="8847"/>
                  </a:cubicBezTo>
                  <a:lnTo>
                    <a:pt x="31278" y="8847"/>
                  </a:lnTo>
                  <a:cubicBezTo>
                    <a:pt x="31147" y="6418"/>
                    <a:pt x="27695" y="4465"/>
                    <a:pt x="18170" y="4418"/>
                  </a:cubicBezTo>
                  <a:lnTo>
                    <a:pt x="18170" y="2227"/>
                  </a:lnTo>
                  <a:cubicBezTo>
                    <a:pt x="18717" y="2156"/>
                    <a:pt x="19134" y="1691"/>
                    <a:pt x="19134" y="1120"/>
                  </a:cubicBezTo>
                  <a:cubicBezTo>
                    <a:pt x="19134" y="501"/>
                    <a:pt x="18634" y="1"/>
                    <a:pt x="18015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51" name="Google Shape;4351;p60"/>
            <p:cNvGrpSpPr/>
            <p:nvPr/>
          </p:nvGrpSpPr>
          <p:grpSpPr>
            <a:xfrm>
              <a:off x="6724338" y="3793613"/>
              <a:ext cx="909050" cy="957900"/>
              <a:chOff x="6730150" y="2805850"/>
              <a:chExt cx="909050" cy="957900"/>
            </a:xfrm>
          </p:grpSpPr>
          <p:sp>
            <p:nvSpPr>
              <p:cNvPr id="4352" name="Google Shape;4352;p60"/>
              <p:cNvSpPr/>
              <p:nvPr/>
            </p:nvSpPr>
            <p:spPr>
              <a:xfrm>
                <a:off x="7100725" y="2990700"/>
                <a:ext cx="167300" cy="285775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11431" extrusionOk="0">
                    <a:moveTo>
                      <a:pt x="1131" y="1"/>
                    </a:moveTo>
                    <a:cubicBezTo>
                      <a:pt x="929" y="1"/>
                      <a:pt x="929" y="382"/>
                      <a:pt x="727" y="382"/>
                    </a:cubicBezTo>
                    <a:cubicBezTo>
                      <a:pt x="557" y="382"/>
                      <a:pt x="354" y="55"/>
                      <a:pt x="236" y="55"/>
                    </a:cubicBezTo>
                    <a:cubicBezTo>
                      <a:pt x="214" y="55"/>
                      <a:pt x="194" y="67"/>
                      <a:pt x="179" y="96"/>
                    </a:cubicBezTo>
                    <a:cubicBezTo>
                      <a:pt x="0" y="417"/>
                      <a:pt x="500" y="560"/>
                      <a:pt x="500" y="929"/>
                    </a:cubicBezTo>
                    <a:cubicBezTo>
                      <a:pt x="500" y="1298"/>
                      <a:pt x="155" y="1298"/>
                      <a:pt x="155" y="1668"/>
                    </a:cubicBezTo>
                    <a:cubicBezTo>
                      <a:pt x="155" y="2037"/>
                      <a:pt x="500" y="2037"/>
                      <a:pt x="500" y="2406"/>
                    </a:cubicBezTo>
                    <a:cubicBezTo>
                      <a:pt x="500" y="2775"/>
                      <a:pt x="155" y="2775"/>
                      <a:pt x="155" y="3144"/>
                    </a:cubicBezTo>
                    <a:cubicBezTo>
                      <a:pt x="155" y="3513"/>
                      <a:pt x="500" y="3513"/>
                      <a:pt x="500" y="3882"/>
                    </a:cubicBezTo>
                    <a:cubicBezTo>
                      <a:pt x="500" y="4251"/>
                      <a:pt x="155" y="4251"/>
                      <a:pt x="155" y="4620"/>
                    </a:cubicBezTo>
                    <a:cubicBezTo>
                      <a:pt x="155" y="4989"/>
                      <a:pt x="500" y="4989"/>
                      <a:pt x="500" y="5347"/>
                    </a:cubicBezTo>
                    <a:cubicBezTo>
                      <a:pt x="500" y="5716"/>
                      <a:pt x="155" y="5716"/>
                      <a:pt x="155" y="6085"/>
                    </a:cubicBezTo>
                    <a:cubicBezTo>
                      <a:pt x="155" y="6454"/>
                      <a:pt x="500" y="6454"/>
                      <a:pt x="500" y="6823"/>
                    </a:cubicBezTo>
                    <a:cubicBezTo>
                      <a:pt x="500" y="7192"/>
                      <a:pt x="155" y="7192"/>
                      <a:pt x="155" y="7561"/>
                    </a:cubicBezTo>
                    <a:cubicBezTo>
                      <a:pt x="155" y="7930"/>
                      <a:pt x="500" y="7930"/>
                      <a:pt x="500" y="8299"/>
                    </a:cubicBezTo>
                    <a:cubicBezTo>
                      <a:pt x="500" y="8668"/>
                      <a:pt x="155" y="8668"/>
                      <a:pt x="155" y="9038"/>
                    </a:cubicBezTo>
                    <a:cubicBezTo>
                      <a:pt x="155" y="9407"/>
                      <a:pt x="500" y="9407"/>
                      <a:pt x="500" y="9776"/>
                    </a:cubicBezTo>
                    <a:cubicBezTo>
                      <a:pt x="500" y="10145"/>
                      <a:pt x="155" y="10145"/>
                      <a:pt x="155" y="10502"/>
                    </a:cubicBezTo>
                    <a:cubicBezTo>
                      <a:pt x="155" y="10871"/>
                      <a:pt x="298" y="10835"/>
                      <a:pt x="477" y="11145"/>
                    </a:cubicBezTo>
                    <a:cubicBezTo>
                      <a:pt x="584" y="11335"/>
                      <a:pt x="524" y="11431"/>
                      <a:pt x="727" y="11431"/>
                    </a:cubicBezTo>
                    <a:cubicBezTo>
                      <a:pt x="929" y="11431"/>
                      <a:pt x="929" y="11062"/>
                      <a:pt x="1131" y="11062"/>
                    </a:cubicBezTo>
                    <a:cubicBezTo>
                      <a:pt x="1334" y="11062"/>
                      <a:pt x="1334" y="11431"/>
                      <a:pt x="1536" y="11431"/>
                    </a:cubicBezTo>
                    <a:cubicBezTo>
                      <a:pt x="1739" y="11431"/>
                      <a:pt x="1739" y="11062"/>
                      <a:pt x="1941" y="11062"/>
                    </a:cubicBezTo>
                    <a:cubicBezTo>
                      <a:pt x="2143" y="11062"/>
                      <a:pt x="2143" y="11431"/>
                      <a:pt x="2346" y="11431"/>
                    </a:cubicBezTo>
                    <a:cubicBezTo>
                      <a:pt x="2548" y="11431"/>
                      <a:pt x="2548" y="11062"/>
                      <a:pt x="2751" y="11062"/>
                    </a:cubicBezTo>
                    <a:cubicBezTo>
                      <a:pt x="2953" y="11062"/>
                      <a:pt x="2953" y="11431"/>
                      <a:pt x="3155" y="11431"/>
                    </a:cubicBezTo>
                    <a:cubicBezTo>
                      <a:pt x="3358" y="11431"/>
                      <a:pt x="3358" y="11062"/>
                      <a:pt x="3560" y="11062"/>
                    </a:cubicBezTo>
                    <a:cubicBezTo>
                      <a:pt x="3763" y="11062"/>
                      <a:pt x="3763" y="11431"/>
                      <a:pt x="3953" y="11431"/>
                    </a:cubicBezTo>
                    <a:cubicBezTo>
                      <a:pt x="4156" y="11431"/>
                      <a:pt x="4156" y="11062"/>
                      <a:pt x="4358" y="11062"/>
                    </a:cubicBezTo>
                    <a:cubicBezTo>
                      <a:pt x="4560" y="11062"/>
                      <a:pt x="4560" y="11431"/>
                      <a:pt x="4763" y="11431"/>
                    </a:cubicBezTo>
                    <a:cubicBezTo>
                      <a:pt x="4965" y="11431"/>
                      <a:pt x="4965" y="11062"/>
                      <a:pt x="5168" y="11062"/>
                    </a:cubicBezTo>
                    <a:cubicBezTo>
                      <a:pt x="5370" y="11062"/>
                      <a:pt x="5370" y="11431"/>
                      <a:pt x="5572" y="11431"/>
                    </a:cubicBezTo>
                    <a:cubicBezTo>
                      <a:pt x="5763" y="11431"/>
                      <a:pt x="5763" y="11062"/>
                      <a:pt x="5965" y="11062"/>
                    </a:cubicBezTo>
                    <a:cubicBezTo>
                      <a:pt x="6133" y="11062"/>
                      <a:pt x="6334" y="11381"/>
                      <a:pt x="6459" y="11381"/>
                    </a:cubicBezTo>
                    <a:cubicBezTo>
                      <a:pt x="6484" y="11381"/>
                      <a:pt x="6507" y="11368"/>
                      <a:pt x="6525" y="11335"/>
                    </a:cubicBezTo>
                    <a:cubicBezTo>
                      <a:pt x="6692" y="11014"/>
                      <a:pt x="6311" y="10978"/>
                      <a:pt x="6203" y="10550"/>
                    </a:cubicBezTo>
                    <a:cubicBezTo>
                      <a:pt x="6108" y="10192"/>
                      <a:pt x="6549" y="10133"/>
                      <a:pt x="6549" y="9764"/>
                    </a:cubicBezTo>
                    <a:cubicBezTo>
                      <a:pt x="6549" y="9395"/>
                      <a:pt x="6192" y="9395"/>
                      <a:pt x="6192" y="9026"/>
                    </a:cubicBezTo>
                    <a:cubicBezTo>
                      <a:pt x="6192" y="8657"/>
                      <a:pt x="6549" y="8657"/>
                      <a:pt x="6549" y="8287"/>
                    </a:cubicBezTo>
                    <a:cubicBezTo>
                      <a:pt x="6549" y="7918"/>
                      <a:pt x="6192" y="7918"/>
                      <a:pt x="6192" y="7549"/>
                    </a:cubicBezTo>
                    <a:cubicBezTo>
                      <a:pt x="6192" y="7180"/>
                      <a:pt x="6549" y="7180"/>
                      <a:pt x="6549" y="6823"/>
                    </a:cubicBezTo>
                    <a:cubicBezTo>
                      <a:pt x="6549" y="6454"/>
                      <a:pt x="6192" y="6454"/>
                      <a:pt x="6192" y="6085"/>
                    </a:cubicBezTo>
                    <a:cubicBezTo>
                      <a:pt x="6192" y="5716"/>
                      <a:pt x="6549" y="5716"/>
                      <a:pt x="6549" y="5347"/>
                    </a:cubicBezTo>
                    <a:cubicBezTo>
                      <a:pt x="6549" y="4978"/>
                      <a:pt x="6192" y="4978"/>
                      <a:pt x="6192" y="4608"/>
                    </a:cubicBezTo>
                    <a:cubicBezTo>
                      <a:pt x="6192" y="4239"/>
                      <a:pt x="6549" y="4239"/>
                      <a:pt x="6549" y="3870"/>
                    </a:cubicBezTo>
                    <a:cubicBezTo>
                      <a:pt x="6549" y="3501"/>
                      <a:pt x="6192" y="3501"/>
                      <a:pt x="6192" y="3132"/>
                    </a:cubicBezTo>
                    <a:cubicBezTo>
                      <a:pt x="6192" y="2763"/>
                      <a:pt x="6549" y="2763"/>
                      <a:pt x="6549" y="2394"/>
                    </a:cubicBezTo>
                    <a:cubicBezTo>
                      <a:pt x="6549" y="2025"/>
                      <a:pt x="6192" y="2025"/>
                      <a:pt x="6192" y="1668"/>
                    </a:cubicBezTo>
                    <a:cubicBezTo>
                      <a:pt x="6192" y="1298"/>
                      <a:pt x="6549" y="1298"/>
                      <a:pt x="6549" y="929"/>
                    </a:cubicBezTo>
                    <a:cubicBezTo>
                      <a:pt x="6549" y="560"/>
                      <a:pt x="6394" y="608"/>
                      <a:pt x="6215" y="286"/>
                    </a:cubicBezTo>
                    <a:cubicBezTo>
                      <a:pt x="6120" y="96"/>
                      <a:pt x="6168" y="1"/>
                      <a:pt x="5965" y="1"/>
                    </a:cubicBezTo>
                    <a:cubicBezTo>
                      <a:pt x="5763" y="1"/>
                      <a:pt x="5763" y="382"/>
                      <a:pt x="5561" y="382"/>
                    </a:cubicBezTo>
                    <a:cubicBezTo>
                      <a:pt x="5358" y="382"/>
                      <a:pt x="5358" y="1"/>
                      <a:pt x="5156" y="1"/>
                    </a:cubicBezTo>
                    <a:cubicBezTo>
                      <a:pt x="4953" y="1"/>
                      <a:pt x="4953" y="382"/>
                      <a:pt x="4751" y="382"/>
                    </a:cubicBezTo>
                    <a:cubicBezTo>
                      <a:pt x="4548" y="382"/>
                      <a:pt x="4548" y="1"/>
                      <a:pt x="4346" y="1"/>
                    </a:cubicBezTo>
                    <a:cubicBezTo>
                      <a:pt x="4144" y="1"/>
                      <a:pt x="4144" y="382"/>
                      <a:pt x="3941" y="382"/>
                    </a:cubicBezTo>
                    <a:cubicBezTo>
                      <a:pt x="3739" y="382"/>
                      <a:pt x="3739" y="1"/>
                      <a:pt x="3548" y="1"/>
                    </a:cubicBezTo>
                    <a:cubicBezTo>
                      <a:pt x="3346" y="1"/>
                      <a:pt x="3346" y="382"/>
                      <a:pt x="3144" y="382"/>
                    </a:cubicBezTo>
                    <a:cubicBezTo>
                      <a:pt x="2941" y="382"/>
                      <a:pt x="2941" y="1"/>
                      <a:pt x="2739" y="1"/>
                    </a:cubicBezTo>
                    <a:cubicBezTo>
                      <a:pt x="2536" y="1"/>
                      <a:pt x="2536" y="382"/>
                      <a:pt x="2334" y="382"/>
                    </a:cubicBezTo>
                    <a:cubicBezTo>
                      <a:pt x="2132" y="382"/>
                      <a:pt x="2132" y="1"/>
                      <a:pt x="1929" y="1"/>
                    </a:cubicBezTo>
                    <a:cubicBezTo>
                      <a:pt x="1727" y="1"/>
                      <a:pt x="1727" y="382"/>
                      <a:pt x="1536" y="382"/>
                    </a:cubicBezTo>
                    <a:cubicBezTo>
                      <a:pt x="1334" y="382"/>
                      <a:pt x="1334" y="1"/>
                      <a:pt x="1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60"/>
              <p:cNvSpPr/>
              <p:nvPr/>
            </p:nvSpPr>
            <p:spPr>
              <a:xfrm>
                <a:off x="6894150" y="3219600"/>
                <a:ext cx="580750" cy="301850"/>
              </a:xfrm>
              <a:custGeom>
                <a:avLst/>
                <a:gdLst/>
                <a:ahLst/>
                <a:cxnLst/>
                <a:rect l="l" t="t" r="r" b="b"/>
                <a:pathLst>
                  <a:path w="23230" h="12074" extrusionOk="0">
                    <a:moveTo>
                      <a:pt x="4894" y="1"/>
                    </a:moveTo>
                    <a:cubicBezTo>
                      <a:pt x="2191" y="1"/>
                      <a:pt x="0" y="2191"/>
                      <a:pt x="0" y="4882"/>
                    </a:cubicBezTo>
                    <a:lnTo>
                      <a:pt x="0" y="12073"/>
                    </a:lnTo>
                    <a:lnTo>
                      <a:pt x="23229" y="12073"/>
                    </a:lnTo>
                    <a:lnTo>
                      <a:pt x="23229" y="4882"/>
                    </a:lnTo>
                    <a:cubicBezTo>
                      <a:pt x="23229" y="2179"/>
                      <a:pt x="21051" y="1"/>
                      <a:pt x="18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60"/>
              <p:cNvSpPr/>
              <p:nvPr/>
            </p:nvSpPr>
            <p:spPr>
              <a:xfrm>
                <a:off x="6734600" y="3511300"/>
                <a:ext cx="899250" cy="252450"/>
              </a:xfrm>
              <a:custGeom>
                <a:avLst/>
                <a:gdLst/>
                <a:ahLst/>
                <a:cxnLst/>
                <a:rect l="l" t="t" r="r" b="b"/>
                <a:pathLst>
                  <a:path w="35970" h="10098" extrusionOk="0">
                    <a:moveTo>
                      <a:pt x="4549" y="1"/>
                    </a:moveTo>
                    <a:cubicBezTo>
                      <a:pt x="4346" y="13"/>
                      <a:pt x="4168" y="60"/>
                      <a:pt x="4037" y="144"/>
                    </a:cubicBezTo>
                    <a:cubicBezTo>
                      <a:pt x="3953" y="203"/>
                      <a:pt x="3906" y="275"/>
                      <a:pt x="3870" y="334"/>
                    </a:cubicBezTo>
                    <a:cubicBezTo>
                      <a:pt x="3834" y="346"/>
                      <a:pt x="3799" y="358"/>
                      <a:pt x="3763" y="358"/>
                    </a:cubicBezTo>
                    <a:cubicBezTo>
                      <a:pt x="3670" y="265"/>
                      <a:pt x="3513" y="208"/>
                      <a:pt x="3326" y="208"/>
                    </a:cubicBezTo>
                    <a:cubicBezTo>
                      <a:pt x="3225" y="208"/>
                      <a:pt x="3114" y="225"/>
                      <a:pt x="3001" y="263"/>
                    </a:cubicBezTo>
                    <a:cubicBezTo>
                      <a:pt x="2906" y="298"/>
                      <a:pt x="2822" y="346"/>
                      <a:pt x="2739" y="394"/>
                    </a:cubicBezTo>
                    <a:cubicBezTo>
                      <a:pt x="2668" y="453"/>
                      <a:pt x="2608" y="513"/>
                      <a:pt x="2560" y="572"/>
                    </a:cubicBezTo>
                    <a:cubicBezTo>
                      <a:pt x="2489" y="679"/>
                      <a:pt x="2453" y="775"/>
                      <a:pt x="2453" y="870"/>
                    </a:cubicBezTo>
                    <a:cubicBezTo>
                      <a:pt x="2441" y="882"/>
                      <a:pt x="2429" y="882"/>
                      <a:pt x="2418" y="894"/>
                    </a:cubicBezTo>
                    <a:cubicBezTo>
                      <a:pt x="2354" y="848"/>
                      <a:pt x="2265" y="824"/>
                      <a:pt x="2163" y="824"/>
                    </a:cubicBezTo>
                    <a:cubicBezTo>
                      <a:pt x="1997" y="824"/>
                      <a:pt x="1797" y="889"/>
                      <a:pt x="1620" y="1037"/>
                    </a:cubicBezTo>
                    <a:cubicBezTo>
                      <a:pt x="1465" y="1156"/>
                      <a:pt x="1358" y="1322"/>
                      <a:pt x="1310" y="1465"/>
                    </a:cubicBezTo>
                    <a:cubicBezTo>
                      <a:pt x="1263" y="1596"/>
                      <a:pt x="1275" y="1727"/>
                      <a:pt x="1334" y="1810"/>
                    </a:cubicBezTo>
                    <a:cubicBezTo>
                      <a:pt x="1322" y="1822"/>
                      <a:pt x="1322" y="1822"/>
                      <a:pt x="1310" y="1834"/>
                    </a:cubicBezTo>
                    <a:cubicBezTo>
                      <a:pt x="1269" y="1815"/>
                      <a:pt x="1222" y="1805"/>
                      <a:pt x="1172" y="1805"/>
                    </a:cubicBezTo>
                    <a:cubicBezTo>
                      <a:pt x="977" y="1805"/>
                      <a:pt x="733" y="1950"/>
                      <a:pt x="572" y="2215"/>
                    </a:cubicBezTo>
                    <a:cubicBezTo>
                      <a:pt x="524" y="2299"/>
                      <a:pt x="477" y="2382"/>
                      <a:pt x="453" y="2465"/>
                    </a:cubicBezTo>
                    <a:cubicBezTo>
                      <a:pt x="429" y="2561"/>
                      <a:pt x="417" y="2644"/>
                      <a:pt x="417" y="2715"/>
                    </a:cubicBezTo>
                    <a:cubicBezTo>
                      <a:pt x="429" y="2870"/>
                      <a:pt x="477" y="3001"/>
                      <a:pt x="572" y="3061"/>
                    </a:cubicBezTo>
                    <a:cubicBezTo>
                      <a:pt x="572" y="3061"/>
                      <a:pt x="574" y="3059"/>
                      <a:pt x="576" y="3055"/>
                    </a:cubicBezTo>
                    <a:lnTo>
                      <a:pt x="576" y="3055"/>
                    </a:lnTo>
                    <a:cubicBezTo>
                      <a:pt x="367" y="3574"/>
                      <a:pt x="263" y="4127"/>
                      <a:pt x="263" y="4704"/>
                    </a:cubicBezTo>
                    <a:lnTo>
                      <a:pt x="263" y="5382"/>
                    </a:lnTo>
                    <a:cubicBezTo>
                      <a:pt x="263" y="5833"/>
                      <a:pt x="327" y="6266"/>
                      <a:pt x="448" y="6680"/>
                    </a:cubicBezTo>
                    <a:lnTo>
                      <a:pt x="448" y="6680"/>
                    </a:lnTo>
                    <a:cubicBezTo>
                      <a:pt x="376" y="6441"/>
                      <a:pt x="315" y="6205"/>
                      <a:pt x="286" y="5954"/>
                    </a:cubicBezTo>
                    <a:cubicBezTo>
                      <a:pt x="179" y="5990"/>
                      <a:pt x="96" y="6097"/>
                      <a:pt x="48" y="6251"/>
                    </a:cubicBezTo>
                    <a:cubicBezTo>
                      <a:pt x="1" y="6394"/>
                      <a:pt x="13" y="6585"/>
                      <a:pt x="60" y="6775"/>
                    </a:cubicBezTo>
                    <a:cubicBezTo>
                      <a:pt x="132" y="6966"/>
                      <a:pt x="227" y="7133"/>
                      <a:pt x="358" y="7228"/>
                    </a:cubicBezTo>
                    <a:cubicBezTo>
                      <a:pt x="453" y="7304"/>
                      <a:pt x="548" y="7342"/>
                      <a:pt x="644" y="7342"/>
                    </a:cubicBezTo>
                    <a:cubicBezTo>
                      <a:pt x="667" y="7342"/>
                      <a:pt x="691" y="7340"/>
                      <a:pt x="715" y="7335"/>
                    </a:cubicBezTo>
                    <a:lnTo>
                      <a:pt x="715" y="7335"/>
                    </a:lnTo>
                    <a:cubicBezTo>
                      <a:pt x="632" y="7418"/>
                      <a:pt x="572" y="7537"/>
                      <a:pt x="584" y="7692"/>
                    </a:cubicBezTo>
                    <a:cubicBezTo>
                      <a:pt x="596" y="7847"/>
                      <a:pt x="655" y="8025"/>
                      <a:pt x="775" y="8192"/>
                    </a:cubicBezTo>
                    <a:cubicBezTo>
                      <a:pt x="894" y="8359"/>
                      <a:pt x="1048" y="8466"/>
                      <a:pt x="1203" y="8514"/>
                    </a:cubicBezTo>
                    <a:cubicBezTo>
                      <a:pt x="1263" y="8537"/>
                      <a:pt x="1325" y="8549"/>
                      <a:pt x="1385" y="8549"/>
                    </a:cubicBezTo>
                    <a:cubicBezTo>
                      <a:pt x="1444" y="8549"/>
                      <a:pt x="1501" y="8537"/>
                      <a:pt x="1548" y="8514"/>
                    </a:cubicBezTo>
                    <a:cubicBezTo>
                      <a:pt x="1548" y="8514"/>
                      <a:pt x="1560" y="8526"/>
                      <a:pt x="1560" y="8526"/>
                    </a:cubicBezTo>
                    <a:cubicBezTo>
                      <a:pt x="1525" y="8621"/>
                      <a:pt x="1525" y="8740"/>
                      <a:pt x="1572" y="8871"/>
                    </a:cubicBezTo>
                    <a:cubicBezTo>
                      <a:pt x="1620" y="9026"/>
                      <a:pt x="1751" y="9157"/>
                      <a:pt x="1918" y="9288"/>
                    </a:cubicBezTo>
                    <a:cubicBezTo>
                      <a:pt x="2084" y="9383"/>
                      <a:pt x="2263" y="9454"/>
                      <a:pt x="2418" y="9454"/>
                    </a:cubicBezTo>
                    <a:cubicBezTo>
                      <a:pt x="2537" y="9442"/>
                      <a:pt x="2644" y="9419"/>
                      <a:pt x="2715" y="9359"/>
                    </a:cubicBezTo>
                    <a:cubicBezTo>
                      <a:pt x="2727" y="9371"/>
                      <a:pt x="2751" y="9383"/>
                      <a:pt x="2763" y="9383"/>
                    </a:cubicBezTo>
                    <a:cubicBezTo>
                      <a:pt x="2775" y="9478"/>
                      <a:pt x="2810" y="9573"/>
                      <a:pt x="2894" y="9669"/>
                    </a:cubicBezTo>
                    <a:cubicBezTo>
                      <a:pt x="3001" y="9776"/>
                      <a:pt x="3156" y="9883"/>
                      <a:pt x="3358" y="9930"/>
                    </a:cubicBezTo>
                    <a:cubicBezTo>
                      <a:pt x="3436" y="9950"/>
                      <a:pt x="3514" y="9969"/>
                      <a:pt x="3585" y="9969"/>
                    </a:cubicBezTo>
                    <a:cubicBezTo>
                      <a:pt x="3601" y="9969"/>
                      <a:pt x="3617" y="9968"/>
                      <a:pt x="3632" y="9966"/>
                    </a:cubicBezTo>
                    <a:cubicBezTo>
                      <a:pt x="3727" y="9966"/>
                      <a:pt x="3811" y="9942"/>
                      <a:pt x="3882" y="9919"/>
                    </a:cubicBezTo>
                    <a:cubicBezTo>
                      <a:pt x="3977" y="9895"/>
                      <a:pt x="4049" y="9847"/>
                      <a:pt x="4096" y="9788"/>
                    </a:cubicBezTo>
                    <a:cubicBezTo>
                      <a:pt x="4144" y="9800"/>
                      <a:pt x="4180" y="9800"/>
                      <a:pt x="4215" y="9811"/>
                    </a:cubicBezTo>
                    <a:cubicBezTo>
                      <a:pt x="4334" y="9966"/>
                      <a:pt x="4596" y="10097"/>
                      <a:pt x="4906" y="10097"/>
                    </a:cubicBezTo>
                    <a:cubicBezTo>
                      <a:pt x="5216" y="10097"/>
                      <a:pt x="5466" y="9990"/>
                      <a:pt x="5597" y="9835"/>
                    </a:cubicBezTo>
                    <a:lnTo>
                      <a:pt x="5739" y="9835"/>
                    </a:lnTo>
                    <a:cubicBezTo>
                      <a:pt x="5870" y="9990"/>
                      <a:pt x="6120" y="10097"/>
                      <a:pt x="6430" y="10097"/>
                    </a:cubicBezTo>
                    <a:cubicBezTo>
                      <a:pt x="6728" y="10097"/>
                      <a:pt x="6990" y="9990"/>
                      <a:pt x="7109" y="9835"/>
                    </a:cubicBezTo>
                    <a:lnTo>
                      <a:pt x="7263" y="9835"/>
                    </a:lnTo>
                    <a:cubicBezTo>
                      <a:pt x="7382" y="9990"/>
                      <a:pt x="7644" y="10097"/>
                      <a:pt x="7942" y="10097"/>
                    </a:cubicBezTo>
                    <a:cubicBezTo>
                      <a:pt x="8252" y="10097"/>
                      <a:pt x="8502" y="9990"/>
                      <a:pt x="8633" y="9835"/>
                    </a:cubicBezTo>
                    <a:lnTo>
                      <a:pt x="8776" y="9835"/>
                    </a:lnTo>
                    <a:cubicBezTo>
                      <a:pt x="8906" y="9990"/>
                      <a:pt x="9157" y="10097"/>
                      <a:pt x="9466" y="10097"/>
                    </a:cubicBezTo>
                    <a:cubicBezTo>
                      <a:pt x="9764" y="10097"/>
                      <a:pt x="10026" y="9990"/>
                      <a:pt x="10145" y="9835"/>
                    </a:cubicBezTo>
                    <a:lnTo>
                      <a:pt x="10300" y="9835"/>
                    </a:lnTo>
                    <a:cubicBezTo>
                      <a:pt x="10419" y="9990"/>
                      <a:pt x="10681" y="10097"/>
                      <a:pt x="10978" y="10097"/>
                    </a:cubicBezTo>
                    <a:cubicBezTo>
                      <a:pt x="11288" y="10097"/>
                      <a:pt x="11538" y="9990"/>
                      <a:pt x="11669" y="9835"/>
                    </a:cubicBezTo>
                    <a:lnTo>
                      <a:pt x="11812" y="9835"/>
                    </a:lnTo>
                    <a:cubicBezTo>
                      <a:pt x="11943" y="9990"/>
                      <a:pt x="12193" y="10097"/>
                      <a:pt x="12502" y="10097"/>
                    </a:cubicBezTo>
                    <a:cubicBezTo>
                      <a:pt x="12800" y="10097"/>
                      <a:pt x="13062" y="9990"/>
                      <a:pt x="13181" y="9835"/>
                    </a:cubicBezTo>
                    <a:lnTo>
                      <a:pt x="13336" y="9835"/>
                    </a:lnTo>
                    <a:cubicBezTo>
                      <a:pt x="13455" y="9990"/>
                      <a:pt x="13717" y="10097"/>
                      <a:pt x="14014" y="10097"/>
                    </a:cubicBezTo>
                    <a:cubicBezTo>
                      <a:pt x="14324" y="10097"/>
                      <a:pt x="14574" y="9990"/>
                      <a:pt x="14705" y="9835"/>
                    </a:cubicBezTo>
                    <a:lnTo>
                      <a:pt x="14848" y="9835"/>
                    </a:lnTo>
                    <a:cubicBezTo>
                      <a:pt x="14979" y="9990"/>
                      <a:pt x="15229" y="10097"/>
                      <a:pt x="15538" y="10097"/>
                    </a:cubicBezTo>
                    <a:cubicBezTo>
                      <a:pt x="15836" y="10097"/>
                      <a:pt x="16098" y="9990"/>
                      <a:pt x="16217" y="9835"/>
                    </a:cubicBezTo>
                    <a:lnTo>
                      <a:pt x="16372" y="9835"/>
                    </a:lnTo>
                    <a:cubicBezTo>
                      <a:pt x="16491" y="9990"/>
                      <a:pt x="16753" y="10097"/>
                      <a:pt x="17050" y="10097"/>
                    </a:cubicBezTo>
                    <a:cubicBezTo>
                      <a:pt x="17360" y="10097"/>
                      <a:pt x="17610" y="9990"/>
                      <a:pt x="17741" y="9835"/>
                    </a:cubicBezTo>
                    <a:lnTo>
                      <a:pt x="17884" y="9835"/>
                    </a:lnTo>
                    <a:cubicBezTo>
                      <a:pt x="18015" y="9990"/>
                      <a:pt x="18265" y="10097"/>
                      <a:pt x="18574" y="10097"/>
                    </a:cubicBezTo>
                    <a:cubicBezTo>
                      <a:pt x="18872" y="10097"/>
                      <a:pt x="19134" y="9990"/>
                      <a:pt x="19253" y="9835"/>
                    </a:cubicBezTo>
                    <a:lnTo>
                      <a:pt x="19408" y="9835"/>
                    </a:lnTo>
                    <a:cubicBezTo>
                      <a:pt x="19527" y="9990"/>
                      <a:pt x="19789" y="10097"/>
                      <a:pt x="20086" y="10097"/>
                    </a:cubicBezTo>
                    <a:cubicBezTo>
                      <a:pt x="20396" y="10097"/>
                      <a:pt x="20646" y="9990"/>
                      <a:pt x="20777" y="9835"/>
                    </a:cubicBezTo>
                    <a:lnTo>
                      <a:pt x="20920" y="9835"/>
                    </a:lnTo>
                    <a:cubicBezTo>
                      <a:pt x="21051" y="9990"/>
                      <a:pt x="21301" y="10097"/>
                      <a:pt x="21610" y="10097"/>
                    </a:cubicBezTo>
                    <a:cubicBezTo>
                      <a:pt x="21908" y="10097"/>
                      <a:pt x="22170" y="9990"/>
                      <a:pt x="22289" y="9835"/>
                    </a:cubicBezTo>
                    <a:lnTo>
                      <a:pt x="22444" y="9835"/>
                    </a:lnTo>
                    <a:cubicBezTo>
                      <a:pt x="22563" y="9990"/>
                      <a:pt x="22825" y="10097"/>
                      <a:pt x="23123" y="10097"/>
                    </a:cubicBezTo>
                    <a:cubicBezTo>
                      <a:pt x="23432" y="10097"/>
                      <a:pt x="23682" y="9990"/>
                      <a:pt x="23813" y="9835"/>
                    </a:cubicBezTo>
                    <a:lnTo>
                      <a:pt x="23956" y="9835"/>
                    </a:lnTo>
                    <a:cubicBezTo>
                      <a:pt x="24087" y="9990"/>
                      <a:pt x="24337" y="10097"/>
                      <a:pt x="24647" y="10097"/>
                    </a:cubicBezTo>
                    <a:cubicBezTo>
                      <a:pt x="24944" y="10097"/>
                      <a:pt x="25206" y="9990"/>
                      <a:pt x="25325" y="9835"/>
                    </a:cubicBezTo>
                    <a:lnTo>
                      <a:pt x="25480" y="9835"/>
                    </a:lnTo>
                    <a:cubicBezTo>
                      <a:pt x="25599" y="9990"/>
                      <a:pt x="25861" y="10097"/>
                      <a:pt x="26159" y="10097"/>
                    </a:cubicBezTo>
                    <a:cubicBezTo>
                      <a:pt x="26468" y="10097"/>
                      <a:pt x="26718" y="9990"/>
                      <a:pt x="26849" y="9835"/>
                    </a:cubicBezTo>
                    <a:lnTo>
                      <a:pt x="26992" y="9835"/>
                    </a:lnTo>
                    <a:cubicBezTo>
                      <a:pt x="27123" y="9990"/>
                      <a:pt x="27373" y="10097"/>
                      <a:pt x="27683" y="10097"/>
                    </a:cubicBezTo>
                    <a:cubicBezTo>
                      <a:pt x="27980" y="10097"/>
                      <a:pt x="28242" y="9990"/>
                      <a:pt x="28361" y="9835"/>
                    </a:cubicBezTo>
                    <a:lnTo>
                      <a:pt x="28516" y="9835"/>
                    </a:lnTo>
                    <a:cubicBezTo>
                      <a:pt x="28635" y="9990"/>
                      <a:pt x="28897" y="10097"/>
                      <a:pt x="29195" y="10097"/>
                    </a:cubicBezTo>
                    <a:cubicBezTo>
                      <a:pt x="29504" y="10097"/>
                      <a:pt x="29754" y="9990"/>
                      <a:pt x="29885" y="9835"/>
                    </a:cubicBezTo>
                    <a:lnTo>
                      <a:pt x="30028" y="9835"/>
                    </a:lnTo>
                    <a:cubicBezTo>
                      <a:pt x="30159" y="9990"/>
                      <a:pt x="30409" y="10097"/>
                      <a:pt x="30719" y="10097"/>
                    </a:cubicBezTo>
                    <a:cubicBezTo>
                      <a:pt x="31016" y="10097"/>
                      <a:pt x="31278" y="9990"/>
                      <a:pt x="31409" y="9835"/>
                    </a:cubicBezTo>
                    <a:cubicBezTo>
                      <a:pt x="31457" y="9835"/>
                      <a:pt x="31505" y="9835"/>
                      <a:pt x="31552" y="9823"/>
                    </a:cubicBezTo>
                    <a:cubicBezTo>
                      <a:pt x="31588" y="9883"/>
                      <a:pt x="31659" y="9930"/>
                      <a:pt x="31731" y="9966"/>
                    </a:cubicBezTo>
                    <a:cubicBezTo>
                      <a:pt x="31802" y="10002"/>
                      <a:pt x="31886" y="10026"/>
                      <a:pt x="31981" y="10038"/>
                    </a:cubicBezTo>
                    <a:cubicBezTo>
                      <a:pt x="32064" y="10038"/>
                      <a:pt x="32159" y="10038"/>
                      <a:pt x="32267" y="10026"/>
                    </a:cubicBezTo>
                    <a:cubicBezTo>
                      <a:pt x="32612" y="9966"/>
                      <a:pt x="32850" y="9752"/>
                      <a:pt x="32898" y="9549"/>
                    </a:cubicBezTo>
                    <a:lnTo>
                      <a:pt x="32957" y="9514"/>
                    </a:lnTo>
                    <a:cubicBezTo>
                      <a:pt x="33029" y="9573"/>
                      <a:pt x="33124" y="9609"/>
                      <a:pt x="33231" y="9621"/>
                    </a:cubicBezTo>
                    <a:cubicBezTo>
                      <a:pt x="33250" y="9622"/>
                      <a:pt x="33270" y="9623"/>
                      <a:pt x="33290" y="9623"/>
                    </a:cubicBezTo>
                    <a:cubicBezTo>
                      <a:pt x="33432" y="9623"/>
                      <a:pt x="33598" y="9585"/>
                      <a:pt x="33755" y="9502"/>
                    </a:cubicBezTo>
                    <a:cubicBezTo>
                      <a:pt x="34088" y="9311"/>
                      <a:pt x="34243" y="9002"/>
                      <a:pt x="34183" y="8799"/>
                    </a:cubicBezTo>
                    <a:cubicBezTo>
                      <a:pt x="34183" y="8787"/>
                      <a:pt x="34195" y="8776"/>
                      <a:pt x="34207" y="8776"/>
                    </a:cubicBezTo>
                    <a:cubicBezTo>
                      <a:pt x="34258" y="8804"/>
                      <a:pt x="34321" y="8820"/>
                      <a:pt x="34393" y="8820"/>
                    </a:cubicBezTo>
                    <a:cubicBezTo>
                      <a:pt x="34439" y="8820"/>
                      <a:pt x="34489" y="8813"/>
                      <a:pt x="34541" y="8799"/>
                    </a:cubicBezTo>
                    <a:cubicBezTo>
                      <a:pt x="34612" y="8776"/>
                      <a:pt x="34684" y="8740"/>
                      <a:pt x="34767" y="8704"/>
                    </a:cubicBezTo>
                    <a:cubicBezTo>
                      <a:pt x="34838" y="8657"/>
                      <a:pt x="34910" y="8585"/>
                      <a:pt x="34981" y="8514"/>
                    </a:cubicBezTo>
                    <a:cubicBezTo>
                      <a:pt x="35255" y="8216"/>
                      <a:pt x="35291" y="7847"/>
                      <a:pt x="35136" y="7680"/>
                    </a:cubicBezTo>
                    <a:cubicBezTo>
                      <a:pt x="35136" y="7680"/>
                      <a:pt x="35136" y="7680"/>
                      <a:pt x="35136" y="7668"/>
                    </a:cubicBezTo>
                    <a:cubicBezTo>
                      <a:pt x="35168" y="7679"/>
                      <a:pt x="35202" y="7684"/>
                      <a:pt x="35238" y="7684"/>
                    </a:cubicBezTo>
                    <a:cubicBezTo>
                      <a:pt x="35321" y="7684"/>
                      <a:pt x="35410" y="7655"/>
                      <a:pt x="35493" y="7597"/>
                    </a:cubicBezTo>
                    <a:cubicBezTo>
                      <a:pt x="35624" y="7502"/>
                      <a:pt x="35743" y="7359"/>
                      <a:pt x="35827" y="7168"/>
                    </a:cubicBezTo>
                    <a:cubicBezTo>
                      <a:pt x="35969" y="6787"/>
                      <a:pt x="35874" y="6418"/>
                      <a:pt x="35672" y="6335"/>
                    </a:cubicBezTo>
                    <a:cubicBezTo>
                      <a:pt x="35636" y="6525"/>
                      <a:pt x="35576" y="6704"/>
                      <a:pt x="35505" y="6882"/>
                    </a:cubicBezTo>
                    <a:cubicBezTo>
                      <a:pt x="35672" y="6430"/>
                      <a:pt x="35767" y="5918"/>
                      <a:pt x="35767" y="5394"/>
                    </a:cubicBezTo>
                    <a:lnTo>
                      <a:pt x="35767" y="4716"/>
                    </a:lnTo>
                    <a:cubicBezTo>
                      <a:pt x="35767" y="4239"/>
                      <a:pt x="35696" y="3775"/>
                      <a:pt x="35553" y="3346"/>
                    </a:cubicBezTo>
                    <a:lnTo>
                      <a:pt x="35553" y="3346"/>
                    </a:lnTo>
                    <a:cubicBezTo>
                      <a:pt x="35565" y="3370"/>
                      <a:pt x="35576" y="3406"/>
                      <a:pt x="35588" y="3430"/>
                    </a:cubicBezTo>
                    <a:cubicBezTo>
                      <a:pt x="35684" y="3370"/>
                      <a:pt x="35743" y="3263"/>
                      <a:pt x="35767" y="3108"/>
                    </a:cubicBezTo>
                    <a:cubicBezTo>
                      <a:pt x="35779" y="3025"/>
                      <a:pt x="35779" y="2942"/>
                      <a:pt x="35755" y="2846"/>
                    </a:cubicBezTo>
                    <a:cubicBezTo>
                      <a:pt x="35743" y="2763"/>
                      <a:pt x="35707" y="2668"/>
                      <a:pt x="35660" y="2584"/>
                    </a:cubicBezTo>
                    <a:cubicBezTo>
                      <a:pt x="35576" y="2394"/>
                      <a:pt x="35434" y="2263"/>
                      <a:pt x="35303" y="2191"/>
                    </a:cubicBezTo>
                    <a:cubicBezTo>
                      <a:pt x="35225" y="2137"/>
                      <a:pt x="35142" y="2113"/>
                      <a:pt x="35063" y="2113"/>
                    </a:cubicBezTo>
                    <a:cubicBezTo>
                      <a:pt x="35022" y="2113"/>
                      <a:pt x="34982" y="2120"/>
                      <a:pt x="34945" y="2132"/>
                    </a:cubicBezTo>
                    <a:lnTo>
                      <a:pt x="34945" y="2120"/>
                    </a:lnTo>
                    <a:cubicBezTo>
                      <a:pt x="35005" y="2037"/>
                      <a:pt x="35029" y="1906"/>
                      <a:pt x="35005" y="1763"/>
                    </a:cubicBezTo>
                    <a:cubicBezTo>
                      <a:pt x="34957" y="1620"/>
                      <a:pt x="34874" y="1453"/>
                      <a:pt x="34731" y="1310"/>
                    </a:cubicBezTo>
                    <a:cubicBezTo>
                      <a:pt x="34547" y="1134"/>
                      <a:pt x="34329" y="1055"/>
                      <a:pt x="34153" y="1055"/>
                    </a:cubicBezTo>
                    <a:cubicBezTo>
                      <a:pt x="34067" y="1055"/>
                      <a:pt x="33992" y="1073"/>
                      <a:pt x="33933" y="1108"/>
                    </a:cubicBezTo>
                    <a:lnTo>
                      <a:pt x="33898" y="1084"/>
                    </a:lnTo>
                    <a:cubicBezTo>
                      <a:pt x="33922" y="989"/>
                      <a:pt x="33898" y="882"/>
                      <a:pt x="33826" y="775"/>
                    </a:cubicBezTo>
                    <a:cubicBezTo>
                      <a:pt x="33755" y="632"/>
                      <a:pt x="33600" y="513"/>
                      <a:pt x="33421" y="429"/>
                    </a:cubicBezTo>
                    <a:cubicBezTo>
                      <a:pt x="33293" y="361"/>
                      <a:pt x="33152" y="335"/>
                      <a:pt x="33030" y="335"/>
                    </a:cubicBezTo>
                    <a:cubicBezTo>
                      <a:pt x="32983" y="335"/>
                      <a:pt x="32938" y="339"/>
                      <a:pt x="32898" y="346"/>
                    </a:cubicBezTo>
                    <a:cubicBezTo>
                      <a:pt x="32790" y="358"/>
                      <a:pt x="32707" y="405"/>
                      <a:pt x="32648" y="453"/>
                    </a:cubicBezTo>
                    <a:cubicBezTo>
                      <a:pt x="32612" y="453"/>
                      <a:pt x="32588" y="441"/>
                      <a:pt x="32552" y="429"/>
                    </a:cubicBezTo>
                    <a:cubicBezTo>
                      <a:pt x="32528" y="358"/>
                      <a:pt x="32481" y="275"/>
                      <a:pt x="32398" y="203"/>
                    </a:cubicBezTo>
                    <a:cubicBezTo>
                      <a:pt x="32278" y="120"/>
                      <a:pt x="32100" y="36"/>
                      <a:pt x="31897" y="25"/>
                    </a:cubicBezTo>
                    <a:cubicBezTo>
                      <a:pt x="31867" y="22"/>
                      <a:pt x="31838" y="21"/>
                      <a:pt x="31809" y="21"/>
                    </a:cubicBezTo>
                    <a:cubicBezTo>
                      <a:pt x="31528" y="21"/>
                      <a:pt x="31303" y="122"/>
                      <a:pt x="31195" y="263"/>
                    </a:cubicBezTo>
                    <a:lnTo>
                      <a:pt x="31052" y="263"/>
                    </a:lnTo>
                    <a:cubicBezTo>
                      <a:pt x="30921" y="108"/>
                      <a:pt x="30659" y="1"/>
                      <a:pt x="30362" y="1"/>
                    </a:cubicBezTo>
                    <a:cubicBezTo>
                      <a:pt x="30064" y="1"/>
                      <a:pt x="29802" y="108"/>
                      <a:pt x="29671" y="263"/>
                    </a:cubicBezTo>
                    <a:lnTo>
                      <a:pt x="29528" y="263"/>
                    </a:lnTo>
                    <a:cubicBezTo>
                      <a:pt x="29409" y="108"/>
                      <a:pt x="29147" y="1"/>
                      <a:pt x="28838" y="1"/>
                    </a:cubicBezTo>
                    <a:cubicBezTo>
                      <a:pt x="28540" y="1"/>
                      <a:pt x="28278" y="108"/>
                      <a:pt x="28159" y="263"/>
                    </a:cubicBezTo>
                    <a:lnTo>
                      <a:pt x="28016" y="263"/>
                    </a:lnTo>
                    <a:cubicBezTo>
                      <a:pt x="27885" y="108"/>
                      <a:pt x="27623" y="1"/>
                      <a:pt x="27325" y="1"/>
                    </a:cubicBezTo>
                    <a:cubicBezTo>
                      <a:pt x="27028" y="1"/>
                      <a:pt x="26766" y="108"/>
                      <a:pt x="26635" y="263"/>
                    </a:cubicBezTo>
                    <a:lnTo>
                      <a:pt x="26492" y="263"/>
                    </a:lnTo>
                    <a:cubicBezTo>
                      <a:pt x="26373" y="108"/>
                      <a:pt x="26111" y="1"/>
                      <a:pt x="25801" y="1"/>
                    </a:cubicBezTo>
                    <a:cubicBezTo>
                      <a:pt x="25504" y="1"/>
                      <a:pt x="25242" y="108"/>
                      <a:pt x="25123" y="263"/>
                    </a:cubicBezTo>
                    <a:lnTo>
                      <a:pt x="24980" y="263"/>
                    </a:lnTo>
                    <a:cubicBezTo>
                      <a:pt x="24849" y="108"/>
                      <a:pt x="24587" y="1"/>
                      <a:pt x="24289" y="1"/>
                    </a:cubicBezTo>
                    <a:cubicBezTo>
                      <a:pt x="23992" y="1"/>
                      <a:pt x="23730" y="108"/>
                      <a:pt x="23599" y="263"/>
                    </a:cubicBezTo>
                    <a:lnTo>
                      <a:pt x="23456" y="263"/>
                    </a:lnTo>
                    <a:cubicBezTo>
                      <a:pt x="23337" y="108"/>
                      <a:pt x="23075" y="1"/>
                      <a:pt x="22765" y="1"/>
                    </a:cubicBezTo>
                    <a:cubicBezTo>
                      <a:pt x="22468" y="1"/>
                      <a:pt x="22206" y="108"/>
                      <a:pt x="22087" y="263"/>
                    </a:cubicBezTo>
                    <a:lnTo>
                      <a:pt x="21944" y="263"/>
                    </a:lnTo>
                    <a:cubicBezTo>
                      <a:pt x="21813" y="108"/>
                      <a:pt x="21551" y="1"/>
                      <a:pt x="21253" y="1"/>
                    </a:cubicBezTo>
                    <a:cubicBezTo>
                      <a:pt x="20956" y="1"/>
                      <a:pt x="20694" y="108"/>
                      <a:pt x="20563" y="263"/>
                    </a:cubicBezTo>
                    <a:lnTo>
                      <a:pt x="20420" y="263"/>
                    </a:lnTo>
                    <a:cubicBezTo>
                      <a:pt x="20301" y="108"/>
                      <a:pt x="20039" y="1"/>
                      <a:pt x="19729" y="1"/>
                    </a:cubicBezTo>
                    <a:cubicBezTo>
                      <a:pt x="19432" y="1"/>
                      <a:pt x="19170" y="108"/>
                      <a:pt x="19051" y="263"/>
                    </a:cubicBezTo>
                    <a:lnTo>
                      <a:pt x="18908" y="263"/>
                    </a:lnTo>
                    <a:cubicBezTo>
                      <a:pt x="18777" y="108"/>
                      <a:pt x="18515" y="1"/>
                      <a:pt x="18217" y="1"/>
                    </a:cubicBezTo>
                    <a:cubicBezTo>
                      <a:pt x="17920" y="1"/>
                      <a:pt x="17658" y="108"/>
                      <a:pt x="17527" y="263"/>
                    </a:cubicBezTo>
                    <a:lnTo>
                      <a:pt x="17384" y="263"/>
                    </a:lnTo>
                    <a:cubicBezTo>
                      <a:pt x="17265" y="108"/>
                      <a:pt x="17003" y="1"/>
                      <a:pt x="16693" y="1"/>
                    </a:cubicBezTo>
                    <a:cubicBezTo>
                      <a:pt x="16396" y="1"/>
                      <a:pt x="16134" y="108"/>
                      <a:pt x="16015" y="263"/>
                    </a:cubicBezTo>
                    <a:lnTo>
                      <a:pt x="15872" y="263"/>
                    </a:lnTo>
                    <a:cubicBezTo>
                      <a:pt x="15741" y="108"/>
                      <a:pt x="15479" y="1"/>
                      <a:pt x="15181" y="1"/>
                    </a:cubicBezTo>
                    <a:cubicBezTo>
                      <a:pt x="14883" y="1"/>
                      <a:pt x="14621" y="108"/>
                      <a:pt x="14491" y="263"/>
                    </a:cubicBezTo>
                    <a:lnTo>
                      <a:pt x="14348" y="263"/>
                    </a:lnTo>
                    <a:cubicBezTo>
                      <a:pt x="14229" y="108"/>
                      <a:pt x="13967" y="1"/>
                      <a:pt x="13657" y="1"/>
                    </a:cubicBezTo>
                    <a:cubicBezTo>
                      <a:pt x="13359" y="1"/>
                      <a:pt x="13097" y="108"/>
                      <a:pt x="12978" y="263"/>
                    </a:cubicBezTo>
                    <a:lnTo>
                      <a:pt x="12836" y="263"/>
                    </a:lnTo>
                    <a:cubicBezTo>
                      <a:pt x="12705" y="108"/>
                      <a:pt x="12443" y="1"/>
                      <a:pt x="12145" y="1"/>
                    </a:cubicBezTo>
                    <a:cubicBezTo>
                      <a:pt x="11847" y="1"/>
                      <a:pt x="11585" y="108"/>
                      <a:pt x="11454" y="263"/>
                    </a:cubicBezTo>
                    <a:lnTo>
                      <a:pt x="11312" y="263"/>
                    </a:lnTo>
                    <a:cubicBezTo>
                      <a:pt x="11192" y="108"/>
                      <a:pt x="10931" y="1"/>
                      <a:pt x="10621" y="1"/>
                    </a:cubicBezTo>
                    <a:cubicBezTo>
                      <a:pt x="10323" y="1"/>
                      <a:pt x="10061" y="108"/>
                      <a:pt x="9942" y="263"/>
                    </a:cubicBezTo>
                    <a:lnTo>
                      <a:pt x="9799" y="263"/>
                    </a:lnTo>
                    <a:cubicBezTo>
                      <a:pt x="9668" y="108"/>
                      <a:pt x="9407" y="1"/>
                      <a:pt x="9109" y="1"/>
                    </a:cubicBezTo>
                    <a:cubicBezTo>
                      <a:pt x="8811" y="1"/>
                      <a:pt x="8549" y="108"/>
                      <a:pt x="8418" y="263"/>
                    </a:cubicBezTo>
                    <a:lnTo>
                      <a:pt x="8275" y="263"/>
                    </a:lnTo>
                    <a:cubicBezTo>
                      <a:pt x="8156" y="108"/>
                      <a:pt x="7894" y="1"/>
                      <a:pt x="7585" y="1"/>
                    </a:cubicBezTo>
                    <a:cubicBezTo>
                      <a:pt x="7287" y="1"/>
                      <a:pt x="7025" y="108"/>
                      <a:pt x="6906" y="263"/>
                    </a:cubicBezTo>
                    <a:lnTo>
                      <a:pt x="6763" y="263"/>
                    </a:lnTo>
                    <a:cubicBezTo>
                      <a:pt x="6632" y="108"/>
                      <a:pt x="6370" y="1"/>
                      <a:pt x="6073" y="1"/>
                    </a:cubicBezTo>
                    <a:cubicBezTo>
                      <a:pt x="5775" y="1"/>
                      <a:pt x="5513" y="108"/>
                      <a:pt x="5382" y="263"/>
                    </a:cubicBezTo>
                    <a:lnTo>
                      <a:pt x="5239" y="263"/>
                    </a:lnTo>
                    <a:cubicBezTo>
                      <a:pt x="5120" y="108"/>
                      <a:pt x="4858" y="1"/>
                      <a:pt x="45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60"/>
              <p:cNvSpPr/>
              <p:nvPr/>
            </p:nvSpPr>
            <p:spPr>
              <a:xfrm>
                <a:off x="6730150" y="3623225"/>
                <a:ext cx="11325" cy="369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1477" extrusionOk="0">
                    <a:moveTo>
                      <a:pt x="417" y="0"/>
                    </a:moveTo>
                    <a:cubicBezTo>
                      <a:pt x="310" y="24"/>
                      <a:pt x="202" y="108"/>
                      <a:pt x="119" y="250"/>
                    </a:cubicBezTo>
                    <a:cubicBezTo>
                      <a:pt x="48" y="381"/>
                      <a:pt x="12" y="560"/>
                      <a:pt x="12" y="751"/>
                    </a:cubicBezTo>
                    <a:cubicBezTo>
                      <a:pt x="0" y="941"/>
                      <a:pt x="60" y="1132"/>
                      <a:pt x="143" y="1262"/>
                    </a:cubicBezTo>
                    <a:cubicBezTo>
                      <a:pt x="214" y="1393"/>
                      <a:pt x="333" y="1465"/>
                      <a:pt x="452" y="1477"/>
                    </a:cubicBezTo>
                    <a:cubicBezTo>
                      <a:pt x="429" y="1358"/>
                      <a:pt x="429" y="1239"/>
                      <a:pt x="417" y="1120"/>
                    </a:cubicBezTo>
                    <a:cubicBezTo>
                      <a:pt x="405" y="1001"/>
                      <a:pt x="405" y="881"/>
                      <a:pt x="405" y="751"/>
                    </a:cubicBezTo>
                    <a:cubicBezTo>
                      <a:pt x="405" y="500"/>
                      <a:pt x="405" y="239"/>
                      <a:pt x="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60"/>
              <p:cNvSpPr/>
              <p:nvPr/>
            </p:nvSpPr>
            <p:spPr>
              <a:xfrm>
                <a:off x="6732225" y="3587725"/>
                <a:ext cx="16100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421" extrusionOk="0">
                    <a:moveTo>
                      <a:pt x="602" y="0"/>
                    </a:moveTo>
                    <a:cubicBezTo>
                      <a:pt x="392" y="0"/>
                      <a:pt x="126" y="243"/>
                      <a:pt x="48" y="611"/>
                    </a:cubicBezTo>
                    <a:cubicBezTo>
                      <a:pt x="0" y="813"/>
                      <a:pt x="24" y="1004"/>
                      <a:pt x="72" y="1147"/>
                    </a:cubicBezTo>
                    <a:cubicBezTo>
                      <a:pt x="131" y="1289"/>
                      <a:pt x="227" y="1385"/>
                      <a:pt x="334" y="1420"/>
                    </a:cubicBezTo>
                    <a:cubicBezTo>
                      <a:pt x="358" y="932"/>
                      <a:pt x="453" y="456"/>
                      <a:pt x="643" y="4"/>
                    </a:cubicBezTo>
                    <a:cubicBezTo>
                      <a:pt x="630" y="1"/>
                      <a:pt x="616" y="0"/>
                      <a:pt x="6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60"/>
              <p:cNvSpPr/>
              <p:nvPr/>
            </p:nvSpPr>
            <p:spPr>
              <a:xfrm>
                <a:off x="7624300" y="3597000"/>
                <a:ext cx="14900" cy="360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1443" extrusionOk="0">
                    <a:moveTo>
                      <a:pt x="28" y="0"/>
                    </a:moveTo>
                    <a:cubicBezTo>
                      <a:pt x="18" y="0"/>
                      <a:pt x="9" y="1"/>
                      <a:pt x="0" y="2"/>
                    </a:cubicBezTo>
                    <a:cubicBezTo>
                      <a:pt x="143" y="466"/>
                      <a:pt x="191" y="942"/>
                      <a:pt x="191" y="1442"/>
                    </a:cubicBezTo>
                    <a:cubicBezTo>
                      <a:pt x="417" y="1395"/>
                      <a:pt x="596" y="1073"/>
                      <a:pt x="536" y="657"/>
                    </a:cubicBezTo>
                    <a:cubicBezTo>
                      <a:pt x="512" y="454"/>
                      <a:pt x="441" y="287"/>
                      <a:pt x="334" y="168"/>
                    </a:cubicBezTo>
                    <a:cubicBezTo>
                      <a:pt x="236" y="59"/>
                      <a:pt x="127" y="0"/>
                      <a:pt x="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60"/>
              <p:cNvSpPr/>
              <p:nvPr/>
            </p:nvSpPr>
            <p:spPr>
              <a:xfrm>
                <a:off x="7626375" y="3633050"/>
                <a:ext cx="12525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465" extrusionOk="0">
                    <a:moveTo>
                      <a:pt x="108" y="0"/>
                    </a:moveTo>
                    <a:cubicBezTo>
                      <a:pt x="108" y="512"/>
                      <a:pt x="108" y="989"/>
                      <a:pt x="1" y="1465"/>
                    </a:cubicBezTo>
                    <a:cubicBezTo>
                      <a:pt x="120" y="1465"/>
                      <a:pt x="239" y="1405"/>
                      <a:pt x="322" y="1274"/>
                    </a:cubicBezTo>
                    <a:cubicBezTo>
                      <a:pt x="417" y="1155"/>
                      <a:pt x="489" y="977"/>
                      <a:pt x="489" y="774"/>
                    </a:cubicBezTo>
                    <a:cubicBezTo>
                      <a:pt x="501" y="572"/>
                      <a:pt x="465" y="393"/>
                      <a:pt x="394" y="250"/>
                    </a:cubicBezTo>
                    <a:cubicBezTo>
                      <a:pt x="322" y="119"/>
                      <a:pt x="215" y="24"/>
                      <a:pt x="1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60"/>
              <p:cNvSpPr/>
              <p:nvPr/>
            </p:nvSpPr>
            <p:spPr>
              <a:xfrm>
                <a:off x="6740550" y="3517850"/>
                <a:ext cx="888225" cy="239350"/>
              </a:xfrm>
              <a:custGeom>
                <a:avLst/>
                <a:gdLst/>
                <a:ahLst/>
                <a:cxnLst/>
                <a:rect l="l" t="t" r="r" b="b"/>
                <a:pathLst>
                  <a:path w="35529" h="9574" extrusionOk="0">
                    <a:moveTo>
                      <a:pt x="4454" y="1"/>
                    </a:moveTo>
                    <a:cubicBezTo>
                      <a:pt x="1989" y="1"/>
                      <a:pt x="1" y="1989"/>
                      <a:pt x="1" y="4454"/>
                    </a:cubicBezTo>
                    <a:lnTo>
                      <a:pt x="1" y="5132"/>
                    </a:lnTo>
                    <a:cubicBezTo>
                      <a:pt x="1" y="7585"/>
                      <a:pt x="1989" y="9573"/>
                      <a:pt x="4454" y="9573"/>
                    </a:cubicBezTo>
                    <a:lnTo>
                      <a:pt x="31088" y="9573"/>
                    </a:lnTo>
                    <a:cubicBezTo>
                      <a:pt x="33541" y="9573"/>
                      <a:pt x="35529" y="7585"/>
                      <a:pt x="35529" y="5132"/>
                    </a:cubicBezTo>
                    <a:lnTo>
                      <a:pt x="35529" y="4454"/>
                    </a:lnTo>
                    <a:cubicBezTo>
                      <a:pt x="35529" y="1989"/>
                      <a:pt x="33541" y="1"/>
                      <a:pt x="310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60"/>
              <p:cNvSpPr/>
              <p:nvPr/>
            </p:nvSpPr>
            <p:spPr>
              <a:xfrm>
                <a:off x="6747400" y="3527675"/>
                <a:ext cx="219100" cy="219700"/>
              </a:xfrm>
              <a:custGeom>
                <a:avLst/>
                <a:gdLst/>
                <a:ahLst/>
                <a:cxnLst/>
                <a:rect l="l" t="t" r="r" b="b"/>
                <a:pathLst>
                  <a:path w="8764" h="8788" extrusionOk="0">
                    <a:moveTo>
                      <a:pt x="4489" y="1"/>
                    </a:moveTo>
                    <a:lnTo>
                      <a:pt x="4394" y="131"/>
                    </a:lnTo>
                    <a:lnTo>
                      <a:pt x="4049" y="155"/>
                    </a:lnTo>
                    <a:lnTo>
                      <a:pt x="4013" y="155"/>
                    </a:lnTo>
                    <a:cubicBezTo>
                      <a:pt x="3977" y="155"/>
                      <a:pt x="3953" y="155"/>
                      <a:pt x="3918" y="167"/>
                    </a:cubicBezTo>
                    <a:cubicBezTo>
                      <a:pt x="3846" y="179"/>
                      <a:pt x="3775" y="191"/>
                      <a:pt x="3703" y="191"/>
                    </a:cubicBezTo>
                    <a:lnTo>
                      <a:pt x="3584" y="84"/>
                    </a:lnTo>
                    <a:cubicBezTo>
                      <a:pt x="3406" y="108"/>
                      <a:pt x="3239" y="167"/>
                      <a:pt x="3060" y="215"/>
                    </a:cubicBezTo>
                    <a:lnTo>
                      <a:pt x="3013" y="370"/>
                    </a:lnTo>
                    <a:cubicBezTo>
                      <a:pt x="2941" y="393"/>
                      <a:pt x="2870" y="417"/>
                      <a:pt x="2787" y="453"/>
                    </a:cubicBezTo>
                    <a:lnTo>
                      <a:pt x="2715" y="477"/>
                    </a:lnTo>
                    <a:cubicBezTo>
                      <a:pt x="2703" y="489"/>
                      <a:pt x="2691" y="489"/>
                      <a:pt x="2691" y="489"/>
                    </a:cubicBezTo>
                    <a:lnTo>
                      <a:pt x="2370" y="643"/>
                    </a:lnTo>
                    <a:lnTo>
                      <a:pt x="2227" y="572"/>
                    </a:lnTo>
                    <a:cubicBezTo>
                      <a:pt x="2072" y="667"/>
                      <a:pt x="1917" y="763"/>
                      <a:pt x="1775" y="870"/>
                    </a:cubicBezTo>
                    <a:lnTo>
                      <a:pt x="1787" y="1036"/>
                    </a:lnTo>
                    <a:cubicBezTo>
                      <a:pt x="1775" y="1036"/>
                      <a:pt x="1763" y="1048"/>
                      <a:pt x="1763" y="1048"/>
                    </a:cubicBezTo>
                    <a:cubicBezTo>
                      <a:pt x="1691" y="1108"/>
                      <a:pt x="1620" y="1167"/>
                      <a:pt x="1560" y="1227"/>
                    </a:cubicBezTo>
                    <a:cubicBezTo>
                      <a:pt x="1548" y="1239"/>
                      <a:pt x="1525" y="1251"/>
                      <a:pt x="1513" y="1263"/>
                    </a:cubicBezTo>
                    <a:lnTo>
                      <a:pt x="1489" y="1286"/>
                    </a:lnTo>
                    <a:cubicBezTo>
                      <a:pt x="1417" y="1346"/>
                      <a:pt x="1358" y="1417"/>
                      <a:pt x="1298" y="1477"/>
                    </a:cubicBezTo>
                    <a:cubicBezTo>
                      <a:pt x="1286" y="1489"/>
                      <a:pt x="1275" y="1501"/>
                      <a:pt x="1263" y="1513"/>
                    </a:cubicBezTo>
                    <a:lnTo>
                      <a:pt x="1108" y="1489"/>
                    </a:lnTo>
                    <a:cubicBezTo>
                      <a:pt x="977" y="1620"/>
                      <a:pt x="882" y="1775"/>
                      <a:pt x="774" y="1917"/>
                    </a:cubicBezTo>
                    <a:cubicBezTo>
                      <a:pt x="786" y="1965"/>
                      <a:pt x="810" y="2013"/>
                      <a:pt x="834" y="2060"/>
                    </a:cubicBezTo>
                    <a:lnTo>
                      <a:pt x="655" y="2370"/>
                    </a:lnTo>
                    <a:lnTo>
                      <a:pt x="501" y="2679"/>
                    </a:lnTo>
                    <a:cubicBezTo>
                      <a:pt x="441" y="2691"/>
                      <a:pt x="393" y="2703"/>
                      <a:pt x="334" y="2715"/>
                    </a:cubicBezTo>
                    <a:cubicBezTo>
                      <a:pt x="286" y="2882"/>
                      <a:pt x="203" y="3049"/>
                      <a:pt x="167" y="3227"/>
                    </a:cubicBezTo>
                    <a:lnTo>
                      <a:pt x="274" y="3346"/>
                    </a:lnTo>
                    <a:cubicBezTo>
                      <a:pt x="263" y="3358"/>
                      <a:pt x="263" y="3382"/>
                      <a:pt x="263" y="3394"/>
                    </a:cubicBezTo>
                    <a:cubicBezTo>
                      <a:pt x="239" y="3477"/>
                      <a:pt x="227" y="3572"/>
                      <a:pt x="203" y="3656"/>
                    </a:cubicBezTo>
                    <a:cubicBezTo>
                      <a:pt x="203" y="3668"/>
                      <a:pt x="203" y="3680"/>
                      <a:pt x="203" y="3691"/>
                    </a:cubicBezTo>
                    <a:cubicBezTo>
                      <a:pt x="191" y="3763"/>
                      <a:pt x="179" y="3846"/>
                      <a:pt x="167" y="3918"/>
                    </a:cubicBezTo>
                    <a:cubicBezTo>
                      <a:pt x="167" y="3941"/>
                      <a:pt x="167" y="3977"/>
                      <a:pt x="155" y="4001"/>
                    </a:cubicBezTo>
                    <a:cubicBezTo>
                      <a:pt x="155" y="4013"/>
                      <a:pt x="155" y="4025"/>
                      <a:pt x="155" y="4037"/>
                    </a:cubicBezTo>
                    <a:lnTo>
                      <a:pt x="24" y="4120"/>
                    </a:lnTo>
                    <a:cubicBezTo>
                      <a:pt x="1" y="4299"/>
                      <a:pt x="1" y="4489"/>
                      <a:pt x="24" y="4668"/>
                    </a:cubicBezTo>
                    <a:lnTo>
                      <a:pt x="155" y="4751"/>
                    </a:lnTo>
                    <a:cubicBezTo>
                      <a:pt x="155" y="4763"/>
                      <a:pt x="155" y="4775"/>
                      <a:pt x="155" y="4787"/>
                    </a:cubicBezTo>
                    <a:cubicBezTo>
                      <a:pt x="167" y="4811"/>
                      <a:pt x="167" y="4846"/>
                      <a:pt x="167" y="4870"/>
                    </a:cubicBezTo>
                    <a:cubicBezTo>
                      <a:pt x="179" y="4954"/>
                      <a:pt x="191" y="5025"/>
                      <a:pt x="203" y="5096"/>
                    </a:cubicBezTo>
                    <a:cubicBezTo>
                      <a:pt x="203" y="5108"/>
                      <a:pt x="203" y="5120"/>
                      <a:pt x="203" y="5132"/>
                    </a:cubicBezTo>
                    <a:cubicBezTo>
                      <a:pt x="227" y="5215"/>
                      <a:pt x="239" y="5311"/>
                      <a:pt x="263" y="5394"/>
                    </a:cubicBezTo>
                    <a:cubicBezTo>
                      <a:pt x="263" y="5418"/>
                      <a:pt x="263" y="5430"/>
                      <a:pt x="274" y="5442"/>
                    </a:cubicBezTo>
                    <a:lnTo>
                      <a:pt x="167" y="5561"/>
                    </a:lnTo>
                    <a:cubicBezTo>
                      <a:pt x="203" y="5739"/>
                      <a:pt x="286" y="5906"/>
                      <a:pt x="334" y="6073"/>
                    </a:cubicBezTo>
                    <a:cubicBezTo>
                      <a:pt x="393" y="6085"/>
                      <a:pt x="441" y="6097"/>
                      <a:pt x="501" y="6108"/>
                    </a:cubicBezTo>
                    <a:lnTo>
                      <a:pt x="655" y="6418"/>
                    </a:lnTo>
                    <a:lnTo>
                      <a:pt x="834" y="6728"/>
                    </a:lnTo>
                    <a:cubicBezTo>
                      <a:pt x="810" y="6775"/>
                      <a:pt x="786" y="6823"/>
                      <a:pt x="774" y="6870"/>
                    </a:cubicBezTo>
                    <a:cubicBezTo>
                      <a:pt x="882" y="7013"/>
                      <a:pt x="977" y="7168"/>
                      <a:pt x="1108" y="7299"/>
                    </a:cubicBezTo>
                    <a:lnTo>
                      <a:pt x="1263" y="7275"/>
                    </a:lnTo>
                    <a:cubicBezTo>
                      <a:pt x="1275" y="7287"/>
                      <a:pt x="1286" y="7299"/>
                      <a:pt x="1298" y="7311"/>
                    </a:cubicBezTo>
                    <a:cubicBezTo>
                      <a:pt x="1358" y="7370"/>
                      <a:pt x="1417" y="7442"/>
                      <a:pt x="1489" y="7501"/>
                    </a:cubicBezTo>
                    <a:lnTo>
                      <a:pt x="1513" y="7525"/>
                    </a:lnTo>
                    <a:cubicBezTo>
                      <a:pt x="1525" y="7537"/>
                      <a:pt x="1548" y="7549"/>
                      <a:pt x="1560" y="7561"/>
                    </a:cubicBezTo>
                    <a:cubicBezTo>
                      <a:pt x="1620" y="7621"/>
                      <a:pt x="1691" y="7680"/>
                      <a:pt x="1763" y="7740"/>
                    </a:cubicBezTo>
                    <a:cubicBezTo>
                      <a:pt x="1763" y="7740"/>
                      <a:pt x="1775" y="7751"/>
                      <a:pt x="1787" y="7751"/>
                    </a:cubicBezTo>
                    <a:lnTo>
                      <a:pt x="1775" y="7918"/>
                    </a:lnTo>
                    <a:cubicBezTo>
                      <a:pt x="1917" y="8025"/>
                      <a:pt x="2072" y="8121"/>
                      <a:pt x="2227" y="8216"/>
                    </a:cubicBezTo>
                    <a:lnTo>
                      <a:pt x="2370" y="8144"/>
                    </a:lnTo>
                    <a:lnTo>
                      <a:pt x="2691" y="8299"/>
                    </a:lnTo>
                    <a:cubicBezTo>
                      <a:pt x="2691" y="8299"/>
                      <a:pt x="2703" y="8299"/>
                      <a:pt x="2715" y="8311"/>
                    </a:cubicBezTo>
                    <a:lnTo>
                      <a:pt x="2787" y="8335"/>
                    </a:lnTo>
                    <a:cubicBezTo>
                      <a:pt x="2870" y="8371"/>
                      <a:pt x="2941" y="8394"/>
                      <a:pt x="3013" y="8418"/>
                    </a:cubicBezTo>
                    <a:lnTo>
                      <a:pt x="3060" y="8573"/>
                    </a:lnTo>
                    <a:cubicBezTo>
                      <a:pt x="3239" y="8633"/>
                      <a:pt x="3406" y="8680"/>
                      <a:pt x="3584" y="8704"/>
                    </a:cubicBezTo>
                    <a:lnTo>
                      <a:pt x="3703" y="8597"/>
                    </a:lnTo>
                    <a:cubicBezTo>
                      <a:pt x="3775" y="8597"/>
                      <a:pt x="3846" y="8621"/>
                      <a:pt x="3918" y="8621"/>
                    </a:cubicBezTo>
                    <a:cubicBezTo>
                      <a:pt x="3953" y="8633"/>
                      <a:pt x="3977" y="8633"/>
                      <a:pt x="4013" y="8633"/>
                    </a:cubicBezTo>
                    <a:lnTo>
                      <a:pt x="4049" y="8633"/>
                    </a:lnTo>
                    <a:lnTo>
                      <a:pt x="4394" y="8656"/>
                    </a:lnTo>
                    <a:lnTo>
                      <a:pt x="4489" y="8787"/>
                    </a:lnTo>
                    <a:cubicBezTo>
                      <a:pt x="4668" y="8775"/>
                      <a:pt x="4846" y="8775"/>
                      <a:pt x="5025" y="8740"/>
                    </a:cubicBezTo>
                    <a:lnTo>
                      <a:pt x="5096" y="8597"/>
                    </a:lnTo>
                    <a:cubicBezTo>
                      <a:pt x="5108" y="8585"/>
                      <a:pt x="5120" y="8585"/>
                      <a:pt x="5132" y="8585"/>
                    </a:cubicBezTo>
                    <a:cubicBezTo>
                      <a:pt x="5227" y="8573"/>
                      <a:pt x="5311" y="8549"/>
                      <a:pt x="5406" y="8525"/>
                    </a:cubicBezTo>
                    <a:lnTo>
                      <a:pt x="5442" y="8525"/>
                    </a:lnTo>
                    <a:cubicBezTo>
                      <a:pt x="5501" y="8502"/>
                      <a:pt x="5573" y="8490"/>
                      <a:pt x="5632" y="8466"/>
                    </a:cubicBezTo>
                    <a:cubicBezTo>
                      <a:pt x="5668" y="8466"/>
                      <a:pt x="5692" y="8454"/>
                      <a:pt x="5727" y="8442"/>
                    </a:cubicBezTo>
                    <a:cubicBezTo>
                      <a:pt x="5739" y="8430"/>
                      <a:pt x="5763" y="8430"/>
                      <a:pt x="5775" y="8418"/>
                    </a:cubicBezTo>
                    <a:lnTo>
                      <a:pt x="5906" y="8513"/>
                    </a:lnTo>
                    <a:cubicBezTo>
                      <a:pt x="6085" y="8454"/>
                      <a:pt x="6239" y="8383"/>
                      <a:pt x="6406" y="8299"/>
                    </a:cubicBezTo>
                    <a:lnTo>
                      <a:pt x="6430" y="8144"/>
                    </a:lnTo>
                    <a:lnTo>
                      <a:pt x="6728" y="7954"/>
                    </a:lnTo>
                    <a:lnTo>
                      <a:pt x="6740" y="7942"/>
                    </a:lnTo>
                    <a:cubicBezTo>
                      <a:pt x="6811" y="7906"/>
                      <a:pt x="6870" y="7859"/>
                      <a:pt x="6930" y="7811"/>
                    </a:cubicBezTo>
                    <a:cubicBezTo>
                      <a:pt x="6954" y="7799"/>
                      <a:pt x="6978" y="7775"/>
                      <a:pt x="7013" y="7751"/>
                    </a:cubicBezTo>
                    <a:lnTo>
                      <a:pt x="7168" y="7799"/>
                    </a:lnTo>
                    <a:cubicBezTo>
                      <a:pt x="7299" y="7680"/>
                      <a:pt x="7442" y="7573"/>
                      <a:pt x="7561" y="7430"/>
                    </a:cubicBezTo>
                    <a:lnTo>
                      <a:pt x="7525" y="7275"/>
                    </a:lnTo>
                    <a:cubicBezTo>
                      <a:pt x="7537" y="7263"/>
                      <a:pt x="7549" y="7251"/>
                      <a:pt x="7561" y="7240"/>
                    </a:cubicBezTo>
                    <a:cubicBezTo>
                      <a:pt x="7621" y="7168"/>
                      <a:pt x="7680" y="7097"/>
                      <a:pt x="7740" y="7037"/>
                    </a:cubicBezTo>
                    <a:cubicBezTo>
                      <a:pt x="7740" y="7025"/>
                      <a:pt x="7752" y="7013"/>
                      <a:pt x="7752" y="7013"/>
                    </a:cubicBezTo>
                    <a:cubicBezTo>
                      <a:pt x="7775" y="6978"/>
                      <a:pt x="7799" y="6954"/>
                      <a:pt x="7823" y="6918"/>
                    </a:cubicBezTo>
                    <a:cubicBezTo>
                      <a:pt x="7859" y="6859"/>
                      <a:pt x="7906" y="6811"/>
                      <a:pt x="7942" y="6739"/>
                    </a:cubicBezTo>
                    <a:lnTo>
                      <a:pt x="7966" y="6728"/>
                    </a:lnTo>
                    <a:lnTo>
                      <a:pt x="8121" y="6716"/>
                    </a:lnTo>
                    <a:cubicBezTo>
                      <a:pt x="8216" y="6573"/>
                      <a:pt x="8299" y="6406"/>
                      <a:pt x="8383" y="6239"/>
                    </a:cubicBezTo>
                    <a:lnTo>
                      <a:pt x="8299" y="6108"/>
                    </a:lnTo>
                    <a:cubicBezTo>
                      <a:pt x="8299" y="6097"/>
                      <a:pt x="8299" y="6097"/>
                      <a:pt x="8299" y="6085"/>
                    </a:cubicBezTo>
                    <a:cubicBezTo>
                      <a:pt x="8335" y="6013"/>
                      <a:pt x="8359" y="5954"/>
                      <a:pt x="8383" y="5882"/>
                    </a:cubicBezTo>
                    <a:cubicBezTo>
                      <a:pt x="8394" y="5846"/>
                      <a:pt x="8406" y="5811"/>
                      <a:pt x="8418" y="5775"/>
                    </a:cubicBezTo>
                    <a:cubicBezTo>
                      <a:pt x="8430" y="5763"/>
                      <a:pt x="8430" y="5739"/>
                      <a:pt x="8442" y="5727"/>
                    </a:cubicBezTo>
                    <a:cubicBezTo>
                      <a:pt x="8454" y="5692"/>
                      <a:pt x="8466" y="5668"/>
                      <a:pt x="8466" y="5632"/>
                    </a:cubicBezTo>
                    <a:cubicBezTo>
                      <a:pt x="8490" y="5573"/>
                      <a:pt x="8502" y="5501"/>
                      <a:pt x="8525" y="5442"/>
                    </a:cubicBezTo>
                    <a:lnTo>
                      <a:pt x="8668" y="5382"/>
                    </a:lnTo>
                    <a:cubicBezTo>
                      <a:pt x="8716" y="5204"/>
                      <a:pt x="8728" y="5025"/>
                      <a:pt x="8764" y="4846"/>
                    </a:cubicBezTo>
                    <a:lnTo>
                      <a:pt x="8633" y="4739"/>
                    </a:lnTo>
                    <a:lnTo>
                      <a:pt x="8656" y="4394"/>
                    </a:lnTo>
                    <a:lnTo>
                      <a:pt x="8633" y="4049"/>
                    </a:lnTo>
                    <a:lnTo>
                      <a:pt x="8764" y="3941"/>
                    </a:lnTo>
                    <a:cubicBezTo>
                      <a:pt x="8728" y="3763"/>
                      <a:pt x="8716" y="3584"/>
                      <a:pt x="8668" y="3406"/>
                    </a:cubicBezTo>
                    <a:lnTo>
                      <a:pt x="8525" y="3346"/>
                    </a:lnTo>
                    <a:cubicBezTo>
                      <a:pt x="8502" y="3287"/>
                      <a:pt x="8490" y="3215"/>
                      <a:pt x="8466" y="3156"/>
                    </a:cubicBezTo>
                    <a:cubicBezTo>
                      <a:pt x="8466" y="3120"/>
                      <a:pt x="8454" y="3096"/>
                      <a:pt x="8442" y="3072"/>
                    </a:cubicBezTo>
                    <a:cubicBezTo>
                      <a:pt x="8430" y="3049"/>
                      <a:pt x="8430" y="3025"/>
                      <a:pt x="8418" y="3013"/>
                    </a:cubicBezTo>
                    <a:cubicBezTo>
                      <a:pt x="8406" y="2977"/>
                      <a:pt x="8394" y="2941"/>
                      <a:pt x="8383" y="2906"/>
                    </a:cubicBezTo>
                    <a:cubicBezTo>
                      <a:pt x="8359" y="2834"/>
                      <a:pt x="8335" y="2775"/>
                      <a:pt x="8299" y="2703"/>
                    </a:cubicBezTo>
                    <a:cubicBezTo>
                      <a:pt x="8299" y="2703"/>
                      <a:pt x="8299" y="2691"/>
                      <a:pt x="8299" y="2679"/>
                    </a:cubicBezTo>
                    <a:lnTo>
                      <a:pt x="8383" y="2548"/>
                    </a:lnTo>
                    <a:cubicBezTo>
                      <a:pt x="8299" y="2382"/>
                      <a:pt x="8216" y="2227"/>
                      <a:pt x="8121" y="2072"/>
                    </a:cubicBezTo>
                    <a:lnTo>
                      <a:pt x="7966" y="2060"/>
                    </a:lnTo>
                    <a:lnTo>
                      <a:pt x="7942" y="2048"/>
                    </a:lnTo>
                    <a:cubicBezTo>
                      <a:pt x="7906" y="1989"/>
                      <a:pt x="7859" y="1929"/>
                      <a:pt x="7823" y="1870"/>
                    </a:cubicBezTo>
                    <a:cubicBezTo>
                      <a:pt x="7799" y="1834"/>
                      <a:pt x="7775" y="1810"/>
                      <a:pt x="7752" y="1775"/>
                    </a:cubicBezTo>
                    <a:cubicBezTo>
                      <a:pt x="7752" y="1775"/>
                      <a:pt x="7740" y="1763"/>
                      <a:pt x="7740" y="1763"/>
                    </a:cubicBezTo>
                    <a:cubicBezTo>
                      <a:pt x="7680" y="1691"/>
                      <a:pt x="7621" y="1620"/>
                      <a:pt x="7561" y="1560"/>
                    </a:cubicBezTo>
                    <a:cubicBezTo>
                      <a:pt x="7549" y="1536"/>
                      <a:pt x="7537" y="1525"/>
                      <a:pt x="7525" y="1513"/>
                    </a:cubicBezTo>
                    <a:lnTo>
                      <a:pt x="7561" y="1358"/>
                    </a:lnTo>
                    <a:cubicBezTo>
                      <a:pt x="7442" y="1227"/>
                      <a:pt x="7299" y="1108"/>
                      <a:pt x="7168" y="989"/>
                    </a:cubicBezTo>
                    <a:lnTo>
                      <a:pt x="7013" y="1036"/>
                    </a:lnTo>
                    <a:cubicBezTo>
                      <a:pt x="6978" y="1013"/>
                      <a:pt x="6954" y="989"/>
                      <a:pt x="6930" y="977"/>
                    </a:cubicBezTo>
                    <a:cubicBezTo>
                      <a:pt x="6870" y="929"/>
                      <a:pt x="6811" y="882"/>
                      <a:pt x="6740" y="846"/>
                    </a:cubicBezTo>
                    <a:lnTo>
                      <a:pt x="6728" y="834"/>
                    </a:lnTo>
                    <a:lnTo>
                      <a:pt x="6430" y="643"/>
                    </a:lnTo>
                    <a:lnTo>
                      <a:pt x="6406" y="489"/>
                    </a:lnTo>
                    <a:cubicBezTo>
                      <a:pt x="6239" y="417"/>
                      <a:pt x="6085" y="334"/>
                      <a:pt x="5906" y="274"/>
                    </a:cubicBezTo>
                    <a:lnTo>
                      <a:pt x="5775" y="370"/>
                    </a:lnTo>
                    <a:cubicBezTo>
                      <a:pt x="5763" y="358"/>
                      <a:pt x="5739" y="358"/>
                      <a:pt x="5727" y="346"/>
                    </a:cubicBezTo>
                    <a:cubicBezTo>
                      <a:pt x="5692" y="334"/>
                      <a:pt x="5668" y="334"/>
                      <a:pt x="5632" y="322"/>
                    </a:cubicBezTo>
                    <a:cubicBezTo>
                      <a:pt x="5573" y="298"/>
                      <a:pt x="5513" y="286"/>
                      <a:pt x="5442" y="262"/>
                    </a:cubicBezTo>
                    <a:lnTo>
                      <a:pt x="5406" y="262"/>
                    </a:lnTo>
                    <a:cubicBezTo>
                      <a:pt x="5311" y="239"/>
                      <a:pt x="5227" y="215"/>
                      <a:pt x="5132" y="203"/>
                    </a:cubicBezTo>
                    <a:cubicBezTo>
                      <a:pt x="5120" y="203"/>
                      <a:pt x="5108" y="191"/>
                      <a:pt x="5096" y="191"/>
                    </a:cubicBezTo>
                    <a:lnTo>
                      <a:pt x="5025" y="48"/>
                    </a:lnTo>
                    <a:cubicBezTo>
                      <a:pt x="4846" y="12"/>
                      <a:pt x="4668" y="12"/>
                      <a:pt x="4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60"/>
              <p:cNvSpPr/>
              <p:nvPr/>
            </p:nvSpPr>
            <p:spPr>
              <a:xfrm>
                <a:off x="6792050" y="3572325"/>
                <a:ext cx="130100" cy="1301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204" extrusionOk="0">
                    <a:moveTo>
                      <a:pt x="2596" y="0"/>
                    </a:moveTo>
                    <a:cubicBezTo>
                      <a:pt x="1167" y="0"/>
                      <a:pt x="1" y="1167"/>
                      <a:pt x="1" y="2608"/>
                    </a:cubicBezTo>
                    <a:cubicBezTo>
                      <a:pt x="1" y="4049"/>
                      <a:pt x="1167" y="5203"/>
                      <a:pt x="2596" y="5203"/>
                    </a:cubicBezTo>
                    <a:cubicBezTo>
                      <a:pt x="4037" y="5203"/>
                      <a:pt x="5204" y="4049"/>
                      <a:pt x="5204" y="2608"/>
                    </a:cubicBezTo>
                    <a:cubicBezTo>
                      <a:pt x="5204" y="1167"/>
                      <a:pt x="4037" y="0"/>
                      <a:pt x="25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60"/>
              <p:cNvSpPr/>
              <p:nvPr/>
            </p:nvSpPr>
            <p:spPr>
              <a:xfrm>
                <a:off x="6965575" y="3527975"/>
                <a:ext cx="219100" cy="219100"/>
              </a:xfrm>
              <a:custGeom>
                <a:avLst/>
                <a:gdLst/>
                <a:ahLst/>
                <a:cxnLst/>
                <a:rect l="l" t="t" r="r" b="b"/>
                <a:pathLst>
                  <a:path w="8764" h="8764" extrusionOk="0">
                    <a:moveTo>
                      <a:pt x="4513" y="0"/>
                    </a:moveTo>
                    <a:lnTo>
                      <a:pt x="4418" y="131"/>
                    </a:lnTo>
                    <a:lnTo>
                      <a:pt x="4061" y="143"/>
                    </a:lnTo>
                    <a:lnTo>
                      <a:pt x="4025" y="143"/>
                    </a:lnTo>
                    <a:cubicBezTo>
                      <a:pt x="4001" y="143"/>
                      <a:pt x="3966" y="155"/>
                      <a:pt x="3942" y="155"/>
                    </a:cubicBezTo>
                    <a:cubicBezTo>
                      <a:pt x="3858" y="167"/>
                      <a:pt x="3787" y="179"/>
                      <a:pt x="3716" y="179"/>
                    </a:cubicBezTo>
                    <a:lnTo>
                      <a:pt x="3597" y="60"/>
                    </a:lnTo>
                    <a:cubicBezTo>
                      <a:pt x="3430" y="96"/>
                      <a:pt x="3251" y="143"/>
                      <a:pt x="3073" y="191"/>
                    </a:cubicBezTo>
                    <a:lnTo>
                      <a:pt x="3025" y="346"/>
                    </a:lnTo>
                    <a:cubicBezTo>
                      <a:pt x="2954" y="381"/>
                      <a:pt x="2882" y="405"/>
                      <a:pt x="2799" y="429"/>
                    </a:cubicBezTo>
                    <a:cubicBezTo>
                      <a:pt x="2775" y="441"/>
                      <a:pt x="2751" y="453"/>
                      <a:pt x="2727" y="465"/>
                    </a:cubicBezTo>
                    <a:cubicBezTo>
                      <a:pt x="2715" y="465"/>
                      <a:pt x="2715" y="465"/>
                      <a:pt x="2704" y="477"/>
                    </a:cubicBezTo>
                    <a:lnTo>
                      <a:pt x="2382" y="620"/>
                    </a:lnTo>
                    <a:lnTo>
                      <a:pt x="2239" y="560"/>
                    </a:lnTo>
                    <a:cubicBezTo>
                      <a:pt x="2084" y="643"/>
                      <a:pt x="1930" y="739"/>
                      <a:pt x="1787" y="846"/>
                    </a:cubicBezTo>
                    <a:lnTo>
                      <a:pt x="1799" y="1012"/>
                    </a:lnTo>
                    <a:cubicBezTo>
                      <a:pt x="1787" y="1012"/>
                      <a:pt x="1775" y="1024"/>
                      <a:pt x="1775" y="1024"/>
                    </a:cubicBezTo>
                    <a:cubicBezTo>
                      <a:pt x="1703" y="1084"/>
                      <a:pt x="1632" y="1143"/>
                      <a:pt x="1572" y="1203"/>
                    </a:cubicBezTo>
                    <a:cubicBezTo>
                      <a:pt x="1561" y="1215"/>
                      <a:pt x="1537" y="1227"/>
                      <a:pt x="1525" y="1239"/>
                    </a:cubicBezTo>
                    <a:cubicBezTo>
                      <a:pt x="1513" y="1239"/>
                      <a:pt x="1513" y="1251"/>
                      <a:pt x="1501" y="1262"/>
                    </a:cubicBezTo>
                    <a:cubicBezTo>
                      <a:pt x="1430" y="1322"/>
                      <a:pt x="1370" y="1393"/>
                      <a:pt x="1311" y="1453"/>
                    </a:cubicBezTo>
                    <a:cubicBezTo>
                      <a:pt x="1299" y="1465"/>
                      <a:pt x="1287" y="1465"/>
                      <a:pt x="1275" y="1477"/>
                    </a:cubicBezTo>
                    <a:lnTo>
                      <a:pt x="1120" y="1465"/>
                    </a:lnTo>
                    <a:cubicBezTo>
                      <a:pt x="989" y="1584"/>
                      <a:pt x="894" y="1739"/>
                      <a:pt x="775" y="1882"/>
                    </a:cubicBezTo>
                    <a:cubicBezTo>
                      <a:pt x="799" y="1929"/>
                      <a:pt x="822" y="1989"/>
                      <a:pt x="834" y="2036"/>
                    </a:cubicBezTo>
                    <a:lnTo>
                      <a:pt x="656" y="2334"/>
                    </a:lnTo>
                    <a:lnTo>
                      <a:pt x="501" y="2644"/>
                    </a:lnTo>
                    <a:cubicBezTo>
                      <a:pt x="453" y="2656"/>
                      <a:pt x="394" y="2667"/>
                      <a:pt x="346" y="2679"/>
                    </a:cubicBezTo>
                    <a:cubicBezTo>
                      <a:pt x="287" y="2846"/>
                      <a:pt x="203" y="3013"/>
                      <a:pt x="168" y="3191"/>
                    </a:cubicBezTo>
                    <a:lnTo>
                      <a:pt x="275" y="3310"/>
                    </a:lnTo>
                    <a:cubicBezTo>
                      <a:pt x="263" y="3322"/>
                      <a:pt x="263" y="3334"/>
                      <a:pt x="263" y="3346"/>
                    </a:cubicBezTo>
                    <a:cubicBezTo>
                      <a:pt x="239" y="3441"/>
                      <a:pt x="215" y="3537"/>
                      <a:pt x="203" y="3620"/>
                    </a:cubicBezTo>
                    <a:cubicBezTo>
                      <a:pt x="203" y="3632"/>
                      <a:pt x="203" y="3644"/>
                      <a:pt x="191" y="3656"/>
                    </a:cubicBezTo>
                    <a:cubicBezTo>
                      <a:pt x="191" y="3727"/>
                      <a:pt x="179" y="3799"/>
                      <a:pt x="168" y="3870"/>
                    </a:cubicBezTo>
                    <a:cubicBezTo>
                      <a:pt x="156" y="3906"/>
                      <a:pt x="156" y="3929"/>
                      <a:pt x="156" y="3965"/>
                    </a:cubicBezTo>
                    <a:lnTo>
                      <a:pt x="156" y="4001"/>
                    </a:lnTo>
                    <a:lnTo>
                      <a:pt x="13" y="4084"/>
                    </a:lnTo>
                    <a:cubicBezTo>
                      <a:pt x="1" y="4263"/>
                      <a:pt x="1" y="4441"/>
                      <a:pt x="13" y="4620"/>
                    </a:cubicBezTo>
                    <a:lnTo>
                      <a:pt x="144" y="4703"/>
                    </a:lnTo>
                    <a:cubicBezTo>
                      <a:pt x="144" y="4715"/>
                      <a:pt x="144" y="4727"/>
                      <a:pt x="144" y="4739"/>
                    </a:cubicBezTo>
                    <a:cubicBezTo>
                      <a:pt x="156" y="4775"/>
                      <a:pt x="156" y="4811"/>
                      <a:pt x="156" y="4834"/>
                    </a:cubicBezTo>
                    <a:cubicBezTo>
                      <a:pt x="168" y="4906"/>
                      <a:pt x="179" y="4977"/>
                      <a:pt x="191" y="5061"/>
                    </a:cubicBezTo>
                    <a:cubicBezTo>
                      <a:pt x="191" y="5061"/>
                      <a:pt x="191" y="5072"/>
                      <a:pt x="191" y="5084"/>
                    </a:cubicBezTo>
                    <a:cubicBezTo>
                      <a:pt x="215" y="5180"/>
                      <a:pt x="227" y="5275"/>
                      <a:pt x="251" y="5358"/>
                    </a:cubicBezTo>
                    <a:cubicBezTo>
                      <a:pt x="251" y="5370"/>
                      <a:pt x="251" y="5382"/>
                      <a:pt x="263" y="5394"/>
                    </a:cubicBezTo>
                    <a:lnTo>
                      <a:pt x="156" y="5525"/>
                    </a:lnTo>
                    <a:cubicBezTo>
                      <a:pt x="191" y="5704"/>
                      <a:pt x="263" y="5858"/>
                      <a:pt x="322" y="6037"/>
                    </a:cubicBezTo>
                    <a:cubicBezTo>
                      <a:pt x="370" y="6049"/>
                      <a:pt x="429" y="6061"/>
                      <a:pt x="477" y="6073"/>
                    </a:cubicBezTo>
                    <a:lnTo>
                      <a:pt x="632" y="6382"/>
                    </a:lnTo>
                    <a:lnTo>
                      <a:pt x="810" y="6692"/>
                    </a:lnTo>
                    <a:cubicBezTo>
                      <a:pt x="787" y="6739"/>
                      <a:pt x="763" y="6787"/>
                      <a:pt x="751" y="6835"/>
                    </a:cubicBezTo>
                    <a:cubicBezTo>
                      <a:pt x="858" y="6977"/>
                      <a:pt x="953" y="7132"/>
                      <a:pt x="1084" y="7263"/>
                    </a:cubicBezTo>
                    <a:lnTo>
                      <a:pt x="1239" y="7239"/>
                    </a:lnTo>
                    <a:cubicBezTo>
                      <a:pt x="1251" y="7251"/>
                      <a:pt x="1263" y="7263"/>
                      <a:pt x="1275" y="7275"/>
                    </a:cubicBezTo>
                    <a:cubicBezTo>
                      <a:pt x="1334" y="7335"/>
                      <a:pt x="1394" y="7406"/>
                      <a:pt x="1465" y="7466"/>
                    </a:cubicBezTo>
                    <a:cubicBezTo>
                      <a:pt x="1477" y="7478"/>
                      <a:pt x="1477" y="7489"/>
                      <a:pt x="1489" y="7489"/>
                    </a:cubicBezTo>
                    <a:cubicBezTo>
                      <a:pt x="1501" y="7501"/>
                      <a:pt x="1513" y="7513"/>
                      <a:pt x="1537" y="7525"/>
                    </a:cubicBezTo>
                    <a:cubicBezTo>
                      <a:pt x="1596" y="7585"/>
                      <a:pt x="1668" y="7644"/>
                      <a:pt x="1739" y="7704"/>
                    </a:cubicBezTo>
                    <a:cubicBezTo>
                      <a:pt x="1739" y="7704"/>
                      <a:pt x="1751" y="7716"/>
                      <a:pt x="1751" y="7716"/>
                    </a:cubicBezTo>
                    <a:lnTo>
                      <a:pt x="1751" y="7882"/>
                    </a:lnTo>
                    <a:cubicBezTo>
                      <a:pt x="1882" y="8001"/>
                      <a:pt x="2049" y="8085"/>
                      <a:pt x="2204" y="8180"/>
                    </a:cubicBezTo>
                    <a:lnTo>
                      <a:pt x="2346" y="8120"/>
                    </a:lnTo>
                    <a:lnTo>
                      <a:pt x="2656" y="8263"/>
                    </a:lnTo>
                    <a:cubicBezTo>
                      <a:pt x="2668" y="8275"/>
                      <a:pt x="2680" y="8275"/>
                      <a:pt x="2680" y="8275"/>
                    </a:cubicBezTo>
                    <a:lnTo>
                      <a:pt x="2763" y="8311"/>
                    </a:lnTo>
                    <a:cubicBezTo>
                      <a:pt x="2835" y="8335"/>
                      <a:pt x="2906" y="8371"/>
                      <a:pt x="2977" y="8394"/>
                    </a:cubicBezTo>
                    <a:lnTo>
                      <a:pt x="3025" y="8549"/>
                    </a:lnTo>
                    <a:cubicBezTo>
                      <a:pt x="3204" y="8597"/>
                      <a:pt x="3370" y="8656"/>
                      <a:pt x="3549" y="8692"/>
                    </a:cubicBezTo>
                    <a:lnTo>
                      <a:pt x="3668" y="8573"/>
                    </a:lnTo>
                    <a:cubicBezTo>
                      <a:pt x="3739" y="8585"/>
                      <a:pt x="3811" y="8597"/>
                      <a:pt x="3882" y="8609"/>
                    </a:cubicBezTo>
                    <a:lnTo>
                      <a:pt x="3978" y="8609"/>
                    </a:lnTo>
                    <a:cubicBezTo>
                      <a:pt x="3989" y="8609"/>
                      <a:pt x="4001" y="8621"/>
                      <a:pt x="4013" y="8621"/>
                    </a:cubicBezTo>
                    <a:lnTo>
                      <a:pt x="4359" y="8632"/>
                    </a:lnTo>
                    <a:lnTo>
                      <a:pt x="4454" y="8763"/>
                    </a:lnTo>
                    <a:cubicBezTo>
                      <a:pt x="4632" y="8752"/>
                      <a:pt x="4823" y="8752"/>
                      <a:pt x="5001" y="8716"/>
                    </a:cubicBezTo>
                    <a:lnTo>
                      <a:pt x="5073" y="8573"/>
                    </a:lnTo>
                    <a:lnTo>
                      <a:pt x="5097" y="8573"/>
                    </a:lnTo>
                    <a:cubicBezTo>
                      <a:pt x="5192" y="8561"/>
                      <a:pt x="5287" y="8537"/>
                      <a:pt x="5371" y="8513"/>
                    </a:cubicBezTo>
                    <a:lnTo>
                      <a:pt x="5418" y="8513"/>
                    </a:lnTo>
                    <a:cubicBezTo>
                      <a:pt x="5478" y="8490"/>
                      <a:pt x="5537" y="8478"/>
                      <a:pt x="5609" y="8454"/>
                    </a:cubicBezTo>
                    <a:cubicBezTo>
                      <a:pt x="5633" y="8454"/>
                      <a:pt x="5668" y="8442"/>
                      <a:pt x="5692" y="8430"/>
                    </a:cubicBezTo>
                    <a:cubicBezTo>
                      <a:pt x="5716" y="8418"/>
                      <a:pt x="5728" y="8418"/>
                      <a:pt x="5752" y="8406"/>
                    </a:cubicBezTo>
                    <a:lnTo>
                      <a:pt x="5883" y="8501"/>
                    </a:lnTo>
                    <a:cubicBezTo>
                      <a:pt x="6049" y="8454"/>
                      <a:pt x="6216" y="8371"/>
                      <a:pt x="6371" y="8287"/>
                    </a:cubicBezTo>
                    <a:lnTo>
                      <a:pt x="6395" y="8132"/>
                    </a:lnTo>
                    <a:lnTo>
                      <a:pt x="6704" y="7954"/>
                    </a:lnTo>
                    <a:lnTo>
                      <a:pt x="6716" y="7942"/>
                    </a:lnTo>
                    <a:cubicBezTo>
                      <a:pt x="6776" y="7906"/>
                      <a:pt x="6835" y="7859"/>
                      <a:pt x="6895" y="7811"/>
                    </a:cubicBezTo>
                    <a:cubicBezTo>
                      <a:pt x="6930" y="7787"/>
                      <a:pt x="6954" y="7775"/>
                      <a:pt x="6978" y="7751"/>
                    </a:cubicBezTo>
                    <a:lnTo>
                      <a:pt x="7145" y="7799"/>
                    </a:lnTo>
                    <a:cubicBezTo>
                      <a:pt x="7276" y="7680"/>
                      <a:pt x="7418" y="7561"/>
                      <a:pt x="7538" y="7430"/>
                    </a:cubicBezTo>
                    <a:lnTo>
                      <a:pt x="7502" y="7275"/>
                    </a:lnTo>
                    <a:cubicBezTo>
                      <a:pt x="7514" y="7263"/>
                      <a:pt x="7526" y="7251"/>
                      <a:pt x="7538" y="7228"/>
                    </a:cubicBezTo>
                    <a:cubicBezTo>
                      <a:pt x="7597" y="7168"/>
                      <a:pt x="7657" y="7097"/>
                      <a:pt x="7716" y="7037"/>
                    </a:cubicBezTo>
                    <a:cubicBezTo>
                      <a:pt x="7716" y="7025"/>
                      <a:pt x="7728" y="7013"/>
                      <a:pt x="7728" y="7013"/>
                    </a:cubicBezTo>
                    <a:cubicBezTo>
                      <a:pt x="7752" y="6977"/>
                      <a:pt x="7776" y="6954"/>
                      <a:pt x="7799" y="6918"/>
                    </a:cubicBezTo>
                    <a:cubicBezTo>
                      <a:pt x="7835" y="6870"/>
                      <a:pt x="7883" y="6811"/>
                      <a:pt x="7930" y="6751"/>
                    </a:cubicBezTo>
                    <a:lnTo>
                      <a:pt x="7942" y="6727"/>
                    </a:lnTo>
                    <a:lnTo>
                      <a:pt x="8097" y="6727"/>
                    </a:lnTo>
                    <a:cubicBezTo>
                      <a:pt x="8204" y="6573"/>
                      <a:pt x="8288" y="6418"/>
                      <a:pt x="8359" y="6251"/>
                    </a:cubicBezTo>
                    <a:lnTo>
                      <a:pt x="8276" y="6108"/>
                    </a:lnTo>
                    <a:cubicBezTo>
                      <a:pt x="8288" y="6108"/>
                      <a:pt x="8288" y="6096"/>
                      <a:pt x="8288" y="6085"/>
                    </a:cubicBezTo>
                    <a:cubicBezTo>
                      <a:pt x="8311" y="6025"/>
                      <a:pt x="8335" y="5954"/>
                      <a:pt x="8371" y="5894"/>
                    </a:cubicBezTo>
                    <a:cubicBezTo>
                      <a:pt x="8383" y="5858"/>
                      <a:pt x="8395" y="5823"/>
                      <a:pt x="8407" y="5787"/>
                    </a:cubicBezTo>
                    <a:cubicBezTo>
                      <a:pt x="8419" y="5763"/>
                      <a:pt x="8419" y="5751"/>
                      <a:pt x="8430" y="5727"/>
                    </a:cubicBezTo>
                    <a:cubicBezTo>
                      <a:pt x="8442" y="5704"/>
                      <a:pt x="8454" y="5668"/>
                      <a:pt x="8454" y="5644"/>
                    </a:cubicBezTo>
                    <a:cubicBezTo>
                      <a:pt x="8478" y="5573"/>
                      <a:pt x="8490" y="5513"/>
                      <a:pt x="8514" y="5453"/>
                    </a:cubicBezTo>
                    <a:lnTo>
                      <a:pt x="8657" y="5394"/>
                    </a:lnTo>
                    <a:cubicBezTo>
                      <a:pt x="8716" y="5215"/>
                      <a:pt x="8728" y="5037"/>
                      <a:pt x="8752" y="4858"/>
                    </a:cubicBezTo>
                    <a:lnTo>
                      <a:pt x="8633" y="4751"/>
                    </a:lnTo>
                    <a:lnTo>
                      <a:pt x="8657" y="4406"/>
                    </a:lnTo>
                    <a:lnTo>
                      <a:pt x="8633" y="4060"/>
                    </a:lnTo>
                    <a:lnTo>
                      <a:pt x="8764" y="3953"/>
                    </a:lnTo>
                    <a:cubicBezTo>
                      <a:pt x="8728" y="3775"/>
                      <a:pt x="8716" y="3596"/>
                      <a:pt x="8669" y="3418"/>
                    </a:cubicBezTo>
                    <a:lnTo>
                      <a:pt x="8526" y="3358"/>
                    </a:lnTo>
                    <a:cubicBezTo>
                      <a:pt x="8502" y="3298"/>
                      <a:pt x="8490" y="3227"/>
                      <a:pt x="8466" y="3167"/>
                    </a:cubicBezTo>
                    <a:cubicBezTo>
                      <a:pt x="8466" y="3132"/>
                      <a:pt x="8454" y="3108"/>
                      <a:pt x="8442" y="3084"/>
                    </a:cubicBezTo>
                    <a:cubicBezTo>
                      <a:pt x="8442" y="3060"/>
                      <a:pt x="8430" y="3037"/>
                      <a:pt x="8430" y="3025"/>
                    </a:cubicBezTo>
                    <a:cubicBezTo>
                      <a:pt x="8407" y="2989"/>
                      <a:pt x="8395" y="2953"/>
                      <a:pt x="8383" y="2917"/>
                    </a:cubicBezTo>
                    <a:cubicBezTo>
                      <a:pt x="8359" y="2846"/>
                      <a:pt x="8335" y="2786"/>
                      <a:pt x="8311" y="2715"/>
                    </a:cubicBezTo>
                    <a:cubicBezTo>
                      <a:pt x="8311" y="2715"/>
                      <a:pt x="8300" y="2703"/>
                      <a:pt x="8300" y="2691"/>
                    </a:cubicBezTo>
                    <a:lnTo>
                      <a:pt x="8383" y="2560"/>
                    </a:lnTo>
                    <a:cubicBezTo>
                      <a:pt x="8311" y="2394"/>
                      <a:pt x="8228" y="2239"/>
                      <a:pt x="8121" y="2084"/>
                    </a:cubicBezTo>
                    <a:lnTo>
                      <a:pt x="7966" y="2072"/>
                    </a:lnTo>
                    <a:lnTo>
                      <a:pt x="7954" y="2060"/>
                    </a:lnTo>
                    <a:cubicBezTo>
                      <a:pt x="7919" y="1989"/>
                      <a:pt x="7871" y="1941"/>
                      <a:pt x="7823" y="1882"/>
                    </a:cubicBezTo>
                    <a:cubicBezTo>
                      <a:pt x="7799" y="1846"/>
                      <a:pt x="7788" y="1822"/>
                      <a:pt x="7764" y="1786"/>
                    </a:cubicBezTo>
                    <a:cubicBezTo>
                      <a:pt x="7752" y="1786"/>
                      <a:pt x="7752" y="1774"/>
                      <a:pt x="7740" y="1763"/>
                    </a:cubicBezTo>
                    <a:cubicBezTo>
                      <a:pt x="7692" y="1691"/>
                      <a:pt x="7633" y="1632"/>
                      <a:pt x="7573" y="1560"/>
                    </a:cubicBezTo>
                    <a:cubicBezTo>
                      <a:pt x="7561" y="1548"/>
                      <a:pt x="7549" y="1536"/>
                      <a:pt x="7538" y="1524"/>
                    </a:cubicBezTo>
                    <a:lnTo>
                      <a:pt x="7573" y="1358"/>
                    </a:lnTo>
                    <a:cubicBezTo>
                      <a:pt x="7454" y="1227"/>
                      <a:pt x="7311" y="1108"/>
                      <a:pt x="7180" y="989"/>
                    </a:cubicBezTo>
                    <a:lnTo>
                      <a:pt x="7026" y="1036"/>
                    </a:lnTo>
                    <a:cubicBezTo>
                      <a:pt x="6990" y="1012"/>
                      <a:pt x="6966" y="1001"/>
                      <a:pt x="6942" y="977"/>
                    </a:cubicBezTo>
                    <a:cubicBezTo>
                      <a:pt x="6883" y="929"/>
                      <a:pt x="6823" y="893"/>
                      <a:pt x="6752" y="846"/>
                    </a:cubicBezTo>
                    <a:lnTo>
                      <a:pt x="6740" y="834"/>
                    </a:lnTo>
                    <a:lnTo>
                      <a:pt x="6442" y="655"/>
                    </a:lnTo>
                    <a:lnTo>
                      <a:pt x="6418" y="489"/>
                    </a:lnTo>
                    <a:cubicBezTo>
                      <a:pt x="6264" y="417"/>
                      <a:pt x="6097" y="334"/>
                      <a:pt x="5930" y="274"/>
                    </a:cubicBezTo>
                    <a:lnTo>
                      <a:pt x="5787" y="370"/>
                    </a:lnTo>
                    <a:cubicBezTo>
                      <a:pt x="5775" y="358"/>
                      <a:pt x="5752" y="358"/>
                      <a:pt x="5740" y="346"/>
                    </a:cubicBezTo>
                    <a:cubicBezTo>
                      <a:pt x="5704" y="334"/>
                      <a:pt x="5680" y="322"/>
                      <a:pt x="5656" y="322"/>
                    </a:cubicBezTo>
                    <a:cubicBezTo>
                      <a:pt x="5585" y="298"/>
                      <a:pt x="5525" y="286"/>
                      <a:pt x="5454" y="262"/>
                    </a:cubicBezTo>
                    <a:lnTo>
                      <a:pt x="5418" y="262"/>
                    </a:lnTo>
                    <a:cubicBezTo>
                      <a:pt x="5335" y="239"/>
                      <a:pt x="5240" y="215"/>
                      <a:pt x="5144" y="203"/>
                    </a:cubicBezTo>
                    <a:cubicBezTo>
                      <a:pt x="5144" y="203"/>
                      <a:pt x="5132" y="191"/>
                      <a:pt x="5121" y="191"/>
                    </a:cubicBezTo>
                    <a:lnTo>
                      <a:pt x="5049" y="48"/>
                    </a:lnTo>
                    <a:cubicBezTo>
                      <a:pt x="4871" y="12"/>
                      <a:pt x="4692" y="12"/>
                      <a:pt x="45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60"/>
              <p:cNvSpPr/>
              <p:nvPr/>
            </p:nvSpPr>
            <p:spPr>
              <a:xfrm>
                <a:off x="7009925" y="3572625"/>
                <a:ext cx="130400" cy="130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5204" extrusionOk="0">
                    <a:moveTo>
                      <a:pt x="2598" y="0"/>
                    </a:moveTo>
                    <a:cubicBezTo>
                      <a:pt x="1179" y="0"/>
                      <a:pt x="13" y="1151"/>
                      <a:pt x="1" y="2584"/>
                    </a:cubicBezTo>
                    <a:cubicBezTo>
                      <a:pt x="1" y="4013"/>
                      <a:pt x="1156" y="5191"/>
                      <a:pt x="2596" y="5203"/>
                    </a:cubicBezTo>
                    <a:cubicBezTo>
                      <a:pt x="4025" y="5203"/>
                      <a:pt x="5204" y="4048"/>
                      <a:pt x="5204" y="2608"/>
                    </a:cubicBezTo>
                    <a:cubicBezTo>
                      <a:pt x="5216" y="1179"/>
                      <a:pt x="4061" y="0"/>
                      <a:pt x="2620" y="0"/>
                    </a:cubicBezTo>
                    <a:cubicBezTo>
                      <a:pt x="2613" y="0"/>
                      <a:pt x="2606" y="0"/>
                      <a:pt x="2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60"/>
              <p:cNvSpPr/>
              <p:nvPr/>
            </p:nvSpPr>
            <p:spPr>
              <a:xfrm>
                <a:off x="7183775" y="3527975"/>
                <a:ext cx="219100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8764" h="8776" extrusionOk="0">
                    <a:moveTo>
                      <a:pt x="4358" y="0"/>
                    </a:moveTo>
                    <a:lnTo>
                      <a:pt x="4274" y="131"/>
                    </a:lnTo>
                    <a:lnTo>
                      <a:pt x="3929" y="155"/>
                    </a:lnTo>
                    <a:cubicBezTo>
                      <a:pt x="3917" y="155"/>
                      <a:pt x="3905" y="167"/>
                      <a:pt x="3893" y="167"/>
                    </a:cubicBezTo>
                    <a:cubicBezTo>
                      <a:pt x="3858" y="167"/>
                      <a:pt x="3834" y="167"/>
                      <a:pt x="3798" y="179"/>
                    </a:cubicBezTo>
                    <a:cubicBezTo>
                      <a:pt x="3727" y="191"/>
                      <a:pt x="3655" y="203"/>
                      <a:pt x="3584" y="215"/>
                    </a:cubicBezTo>
                    <a:lnTo>
                      <a:pt x="3465" y="96"/>
                    </a:lnTo>
                    <a:cubicBezTo>
                      <a:pt x="3286" y="131"/>
                      <a:pt x="3108" y="191"/>
                      <a:pt x="2941" y="250"/>
                    </a:cubicBezTo>
                    <a:lnTo>
                      <a:pt x="2893" y="405"/>
                    </a:lnTo>
                    <a:cubicBezTo>
                      <a:pt x="2822" y="441"/>
                      <a:pt x="2750" y="465"/>
                      <a:pt x="2679" y="489"/>
                    </a:cubicBezTo>
                    <a:cubicBezTo>
                      <a:pt x="2655" y="500"/>
                      <a:pt x="2631" y="512"/>
                      <a:pt x="2596" y="524"/>
                    </a:cubicBezTo>
                    <a:cubicBezTo>
                      <a:pt x="2596" y="536"/>
                      <a:pt x="2584" y="536"/>
                      <a:pt x="2572" y="536"/>
                    </a:cubicBezTo>
                    <a:lnTo>
                      <a:pt x="2262" y="703"/>
                    </a:lnTo>
                    <a:lnTo>
                      <a:pt x="2119" y="631"/>
                    </a:lnTo>
                    <a:cubicBezTo>
                      <a:pt x="1965" y="739"/>
                      <a:pt x="1810" y="822"/>
                      <a:pt x="1679" y="941"/>
                    </a:cubicBezTo>
                    <a:lnTo>
                      <a:pt x="1679" y="1108"/>
                    </a:lnTo>
                    <a:cubicBezTo>
                      <a:pt x="1679" y="1108"/>
                      <a:pt x="1667" y="1120"/>
                      <a:pt x="1667" y="1120"/>
                    </a:cubicBezTo>
                    <a:cubicBezTo>
                      <a:pt x="1596" y="1179"/>
                      <a:pt x="1536" y="1239"/>
                      <a:pt x="1465" y="1298"/>
                    </a:cubicBezTo>
                    <a:cubicBezTo>
                      <a:pt x="1453" y="1310"/>
                      <a:pt x="1441" y="1322"/>
                      <a:pt x="1429" y="1334"/>
                    </a:cubicBezTo>
                    <a:cubicBezTo>
                      <a:pt x="1417" y="1346"/>
                      <a:pt x="1405" y="1358"/>
                      <a:pt x="1393" y="1370"/>
                    </a:cubicBezTo>
                    <a:cubicBezTo>
                      <a:pt x="1334" y="1429"/>
                      <a:pt x="1274" y="1501"/>
                      <a:pt x="1215" y="1560"/>
                    </a:cubicBezTo>
                    <a:cubicBezTo>
                      <a:pt x="1203" y="1572"/>
                      <a:pt x="1191" y="1584"/>
                      <a:pt x="1179" y="1596"/>
                    </a:cubicBezTo>
                    <a:lnTo>
                      <a:pt x="1024" y="1572"/>
                    </a:lnTo>
                    <a:cubicBezTo>
                      <a:pt x="905" y="1703"/>
                      <a:pt x="810" y="1870"/>
                      <a:pt x="703" y="2013"/>
                    </a:cubicBezTo>
                    <a:cubicBezTo>
                      <a:pt x="715" y="2060"/>
                      <a:pt x="738" y="2108"/>
                      <a:pt x="762" y="2155"/>
                    </a:cubicBezTo>
                    <a:lnTo>
                      <a:pt x="595" y="2465"/>
                    </a:lnTo>
                    <a:lnTo>
                      <a:pt x="453" y="2786"/>
                    </a:lnTo>
                    <a:cubicBezTo>
                      <a:pt x="393" y="2798"/>
                      <a:pt x="334" y="2810"/>
                      <a:pt x="286" y="2822"/>
                    </a:cubicBezTo>
                    <a:cubicBezTo>
                      <a:pt x="238" y="2989"/>
                      <a:pt x="167" y="3156"/>
                      <a:pt x="131" y="3334"/>
                    </a:cubicBezTo>
                    <a:lnTo>
                      <a:pt x="238" y="3453"/>
                    </a:lnTo>
                    <a:cubicBezTo>
                      <a:pt x="238" y="3477"/>
                      <a:pt x="238" y="3489"/>
                      <a:pt x="226" y="3501"/>
                    </a:cubicBezTo>
                    <a:cubicBezTo>
                      <a:pt x="214" y="3584"/>
                      <a:pt x="191" y="3679"/>
                      <a:pt x="179" y="3775"/>
                    </a:cubicBezTo>
                    <a:cubicBezTo>
                      <a:pt x="179" y="3775"/>
                      <a:pt x="179" y="3787"/>
                      <a:pt x="179" y="3799"/>
                    </a:cubicBezTo>
                    <a:cubicBezTo>
                      <a:pt x="167" y="3882"/>
                      <a:pt x="155" y="3953"/>
                      <a:pt x="155" y="4025"/>
                    </a:cubicBezTo>
                    <a:cubicBezTo>
                      <a:pt x="143" y="4049"/>
                      <a:pt x="143" y="4084"/>
                      <a:pt x="143" y="4120"/>
                    </a:cubicBezTo>
                    <a:cubicBezTo>
                      <a:pt x="143" y="4132"/>
                      <a:pt x="143" y="4144"/>
                      <a:pt x="143" y="4156"/>
                    </a:cubicBezTo>
                    <a:lnTo>
                      <a:pt x="12" y="4239"/>
                    </a:lnTo>
                    <a:cubicBezTo>
                      <a:pt x="0" y="4418"/>
                      <a:pt x="0" y="4596"/>
                      <a:pt x="24" y="4775"/>
                    </a:cubicBezTo>
                    <a:lnTo>
                      <a:pt x="167" y="4858"/>
                    </a:lnTo>
                    <a:cubicBezTo>
                      <a:pt x="167" y="4870"/>
                      <a:pt x="167" y="4882"/>
                      <a:pt x="167" y="4894"/>
                    </a:cubicBezTo>
                    <a:cubicBezTo>
                      <a:pt x="167" y="4918"/>
                      <a:pt x="179" y="4953"/>
                      <a:pt x="179" y="4977"/>
                    </a:cubicBezTo>
                    <a:cubicBezTo>
                      <a:pt x="191" y="5061"/>
                      <a:pt x="203" y="5132"/>
                      <a:pt x="214" y="5203"/>
                    </a:cubicBezTo>
                    <a:cubicBezTo>
                      <a:pt x="214" y="5215"/>
                      <a:pt x="226" y="5227"/>
                      <a:pt x="226" y="5239"/>
                    </a:cubicBezTo>
                    <a:cubicBezTo>
                      <a:pt x="238" y="5323"/>
                      <a:pt x="262" y="5418"/>
                      <a:pt x="286" y="5501"/>
                    </a:cubicBezTo>
                    <a:cubicBezTo>
                      <a:pt x="286" y="5513"/>
                      <a:pt x="286" y="5525"/>
                      <a:pt x="298" y="5549"/>
                    </a:cubicBezTo>
                    <a:lnTo>
                      <a:pt x="191" y="5668"/>
                    </a:lnTo>
                    <a:cubicBezTo>
                      <a:pt x="238" y="5846"/>
                      <a:pt x="322" y="6013"/>
                      <a:pt x="381" y="6180"/>
                    </a:cubicBezTo>
                    <a:cubicBezTo>
                      <a:pt x="429" y="6192"/>
                      <a:pt x="488" y="6204"/>
                      <a:pt x="536" y="6204"/>
                    </a:cubicBezTo>
                    <a:lnTo>
                      <a:pt x="703" y="6513"/>
                    </a:lnTo>
                    <a:lnTo>
                      <a:pt x="893" y="6811"/>
                    </a:lnTo>
                    <a:cubicBezTo>
                      <a:pt x="869" y="6858"/>
                      <a:pt x="845" y="6918"/>
                      <a:pt x="834" y="6966"/>
                    </a:cubicBezTo>
                    <a:cubicBezTo>
                      <a:pt x="953" y="7108"/>
                      <a:pt x="1048" y="7251"/>
                      <a:pt x="1179" y="7382"/>
                    </a:cubicBezTo>
                    <a:lnTo>
                      <a:pt x="1346" y="7358"/>
                    </a:lnTo>
                    <a:cubicBezTo>
                      <a:pt x="1346" y="7370"/>
                      <a:pt x="1357" y="7370"/>
                      <a:pt x="1369" y="7382"/>
                    </a:cubicBezTo>
                    <a:cubicBezTo>
                      <a:pt x="1429" y="7454"/>
                      <a:pt x="1500" y="7513"/>
                      <a:pt x="1572" y="7573"/>
                    </a:cubicBezTo>
                    <a:cubicBezTo>
                      <a:pt x="1572" y="7585"/>
                      <a:pt x="1584" y="7585"/>
                      <a:pt x="1596" y="7597"/>
                    </a:cubicBezTo>
                    <a:cubicBezTo>
                      <a:pt x="1607" y="7609"/>
                      <a:pt x="1619" y="7620"/>
                      <a:pt x="1631" y="7632"/>
                    </a:cubicBezTo>
                    <a:cubicBezTo>
                      <a:pt x="1703" y="7692"/>
                      <a:pt x="1774" y="7751"/>
                      <a:pt x="1846" y="7799"/>
                    </a:cubicBezTo>
                    <a:cubicBezTo>
                      <a:pt x="1846" y="7811"/>
                      <a:pt x="1858" y="7811"/>
                      <a:pt x="1869" y="7823"/>
                    </a:cubicBezTo>
                    <a:lnTo>
                      <a:pt x="1869" y="7978"/>
                    </a:lnTo>
                    <a:cubicBezTo>
                      <a:pt x="2012" y="8085"/>
                      <a:pt x="2167" y="8180"/>
                      <a:pt x="2322" y="8263"/>
                    </a:cubicBezTo>
                    <a:lnTo>
                      <a:pt x="2465" y="8192"/>
                    </a:lnTo>
                    <a:lnTo>
                      <a:pt x="2786" y="8335"/>
                    </a:lnTo>
                    <a:cubicBezTo>
                      <a:pt x="2798" y="8335"/>
                      <a:pt x="2798" y="8347"/>
                      <a:pt x="2810" y="8347"/>
                    </a:cubicBezTo>
                    <a:cubicBezTo>
                      <a:pt x="2834" y="8359"/>
                      <a:pt x="2858" y="8371"/>
                      <a:pt x="2893" y="8371"/>
                    </a:cubicBezTo>
                    <a:cubicBezTo>
                      <a:pt x="2965" y="8406"/>
                      <a:pt x="3036" y="8430"/>
                      <a:pt x="3120" y="8454"/>
                    </a:cubicBezTo>
                    <a:lnTo>
                      <a:pt x="3167" y="8609"/>
                    </a:lnTo>
                    <a:cubicBezTo>
                      <a:pt x="3334" y="8656"/>
                      <a:pt x="3512" y="8692"/>
                      <a:pt x="3691" y="8728"/>
                    </a:cubicBezTo>
                    <a:lnTo>
                      <a:pt x="3798" y="8609"/>
                    </a:lnTo>
                    <a:cubicBezTo>
                      <a:pt x="3882" y="8609"/>
                      <a:pt x="3953" y="8621"/>
                      <a:pt x="4024" y="8632"/>
                    </a:cubicBezTo>
                    <a:lnTo>
                      <a:pt x="4120" y="8632"/>
                    </a:lnTo>
                    <a:cubicBezTo>
                      <a:pt x="4132" y="8632"/>
                      <a:pt x="4144" y="8644"/>
                      <a:pt x="4155" y="8644"/>
                    </a:cubicBezTo>
                    <a:lnTo>
                      <a:pt x="4501" y="8644"/>
                    </a:lnTo>
                    <a:lnTo>
                      <a:pt x="4596" y="8775"/>
                    </a:lnTo>
                    <a:cubicBezTo>
                      <a:pt x="4775" y="8763"/>
                      <a:pt x="4965" y="8752"/>
                      <a:pt x="5132" y="8716"/>
                    </a:cubicBezTo>
                    <a:lnTo>
                      <a:pt x="5203" y="8561"/>
                    </a:lnTo>
                    <a:lnTo>
                      <a:pt x="5239" y="8561"/>
                    </a:lnTo>
                    <a:cubicBezTo>
                      <a:pt x="5322" y="8537"/>
                      <a:pt x="5417" y="8513"/>
                      <a:pt x="5501" y="8490"/>
                    </a:cubicBezTo>
                    <a:lnTo>
                      <a:pt x="5537" y="8490"/>
                    </a:lnTo>
                    <a:cubicBezTo>
                      <a:pt x="5608" y="8466"/>
                      <a:pt x="5668" y="8454"/>
                      <a:pt x="5739" y="8430"/>
                    </a:cubicBezTo>
                    <a:cubicBezTo>
                      <a:pt x="5763" y="8418"/>
                      <a:pt x="5787" y="8406"/>
                      <a:pt x="5822" y="8394"/>
                    </a:cubicBezTo>
                    <a:cubicBezTo>
                      <a:pt x="5834" y="8394"/>
                      <a:pt x="5858" y="8382"/>
                      <a:pt x="5870" y="8382"/>
                    </a:cubicBezTo>
                    <a:lnTo>
                      <a:pt x="6013" y="8466"/>
                    </a:lnTo>
                    <a:cubicBezTo>
                      <a:pt x="6179" y="8406"/>
                      <a:pt x="6334" y="8323"/>
                      <a:pt x="6501" y="8240"/>
                    </a:cubicBezTo>
                    <a:lnTo>
                      <a:pt x="6513" y="8085"/>
                    </a:lnTo>
                    <a:lnTo>
                      <a:pt x="6811" y="7894"/>
                    </a:lnTo>
                    <a:lnTo>
                      <a:pt x="6822" y="7882"/>
                    </a:lnTo>
                    <a:cubicBezTo>
                      <a:pt x="6894" y="7835"/>
                      <a:pt x="6941" y="7787"/>
                      <a:pt x="7001" y="7739"/>
                    </a:cubicBezTo>
                    <a:cubicBezTo>
                      <a:pt x="7037" y="7716"/>
                      <a:pt x="7061" y="7704"/>
                      <a:pt x="7084" y="7680"/>
                    </a:cubicBezTo>
                    <a:lnTo>
                      <a:pt x="7251" y="7728"/>
                    </a:lnTo>
                    <a:cubicBezTo>
                      <a:pt x="7382" y="7597"/>
                      <a:pt x="7513" y="7478"/>
                      <a:pt x="7632" y="7347"/>
                    </a:cubicBezTo>
                    <a:lnTo>
                      <a:pt x="7596" y="7180"/>
                    </a:lnTo>
                    <a:cubicBezTo>
                      <a:pt x="7608" y="7168"/>
                      <a:pt x="7620" y="7156"/>
                      <a:pt x="7632" y="7144"/>
                    </a:cubicBezTo>
                    <a:cubicBezTo>
                      <a:pt x="7692" y="7073"/>
                      <a:pt x="7739" y="7001"/>
                      <a:pt x="7799" y="6930"/>
                    </a:cubicBezTo>
                    <a:cubicBezTo>
                      <a:pt x="7799" y="6930"/>
                      <a:pt x="7811" y="6918"/>
                      <a:pt x="7811" y="6918"/>
                    </a:cubicBezTo>
                    <a:cubicBezTo>
                      <a:pt x="7834" y="6882"/>
                      <a:pt x="7858" y="6847"/>
                      <a:pt x="7870" y="6823"/>
                    </a:cubicBezTo>
                    <a:cubicBezTo>
                      <a:pt x="7918" y="6763"/>
                      <a:pt x="7954" y="6704"/>
                      <a:pt x="8001" y="6644"/>
                    </a:cubicBezTo>
                    <a:cubicBezTo>
                      <a:pt x="8001" y="6632"/>
                      <a:pt x="8001" y="6632"/>
                      <a:pt x="8013" y="6620"/>
                    </a:cubicBezTo>
                    <a:lnTo>
                      <a:pt x="8168" y="6608"/>
                    </a:lnTo>
                    <a:cubicBezTo>
                      <a:pt x="8263" y="6454"/>
                      <a:pt x="8346" y="6299"/>
                      <a:pt x="8418" y="6132"/>
                    </a:cubicBezTo>
                    <a:lnTo>
                      <a:pt x="8335" y="5989"/>
                    </a:lnTo>
                    <a:cubicBezTo>
                      <a:pt x="8335" y="5989"/>
                      <a:pt x="8335" y="5977"/>
                      <a:pt x="8335" y="5977"/>
                    </a:cubicBezTo>
                    <a:cubicBezTo>
                      <a:pt x="8370" y="5906"/>
                      <a:pt x="8382" y="5834"/>
                      <a:pt x="8406" y="5775"/>
                    </a:cubicBezTo>
                    <a:cubicBezTo>
                      <a:pt x="8418" y="5739"/>
                      <a:pt x="8430" y="5704"/>
                      <a:pt x="8442" y="5668"/>
                    </a:cubicBezTo>
                    <a:cubicBezTo>
                      <a:pt x="8454" y="5644"/>
                      <a:pt x="8454" y="5632"/>
                      <a:pt x="8465" y="5608"/>
                    </a:cubicBezTo>
                    <a:cubicBezTo>
                      <a:pt x="8477" y="5584"/>
                      <a:pt x="8477" y="5549"/>
                      <a:pt x="8489" y="5525"/>
                    </a:cubicBezTo>
                    <a:cubicBezTo>
                      <a:pt x="8501" y="5453"/>
                      <a:pt x="8525" y="5394"/>
                      <a:pt x="8537" y="5323"/>
                    </a:cubicBezTo>
                    <a:lnTo>
                      <a:pt x="8692" y="5263"/>
                    </a:lnTo>
                    <a:cubicBezTo>
                      <a:pt x="8727" y="5084"/>
                      <a:pt x="8739" y="4906"/>
                      <a:pt x="8763" y="4727"/>
                    </a:cubicBezTo>
                    <a:lnTo>
                      <a:pt x="8632" y="4632"/>
                    </a:lnTo>
                    <a:lnTo>
                      <a:pt x="8644" y="4275"/>
                    </a:lnTo>
                    <a:lnTo>
                      <a:pt x="8620" y="3918"/>
                    </a:lnTo>
                    <a:lnTo>
                      <a:pt x="8739" y="3810"/>
                    </a:lnTo>
                    <a:cubicBezTo>
                      <a:pt x="8704" y="3632"/>
                      <a:pt x="8692" y="3453"/>
                      <a:pt x="8632" y="3287"/>
                    </a:cubicBezTo>
                    <a:lnTo>
                      <a:pt x="8477" y="3227"/>
                    </a:lnTo>
                    <a:cubicBezTo>
                      <a:pt x="8465" y="3167"/>
                      <a:pt x="8442" y="3096"/>
                      <a:pt x="8418" y="3037"/>
                    </a:cubicBezTo>
                    <a:cubicBezTo>
                      <a:pt x="8418" y="3013"/>
                      <a:pt x="8406" y="2977"/>
                      <a:pt x="8394" y="2953"/>
                    </a:cubicBezTo>
                    <a:cubicBezTo>
                      <a:pt x="8382" y="2929"/>
                      <a:pt x="8382" y="2917"/>
                      <a:pt x="8370" y="2894"/>
                    </a:cubicBezTo>
                    <a:cubicBezTo>
                      <a:pt x="8358" y="2858"/>
                      <a:pt x="8346" y="2822"/>
                      <a:pt x="8335" y="2786"/>
                    </a:cubicBezTo>
                    <a:cubicBezTo>
                      <a:pt x="8299" y="2727"/>
                      <a:pt x="8275" y="2656"/>
                      <a:pt x="8251" y="2596"/>
                    </a:cubicBezTo>
                    <a:cubicBezTo>
                      <a:pt x="8239" y="2584"/>
                      <a:pt x="8239" y="2584"/>
                      <a:pt x="8239" y="2572"/>
                    </a:cubicBezTo>
                    <a:lnTo>
                      <a:pt x="8311" y="2429"/>
                    </a:lnTo>
                    <a:cubicBezTo>
                      <a:pt x="8239" y="2275"/>
                      <a:pt x="8144" y="2120"/>
                      <a:pt x="8049" y="1965"/>
                    </a:cubicBezTo>
                    <a:lnTo>
                      <a:pt x="7882" y="1965"/>
                    </a:lnTo>
                    <a:lnTo>
                      <a:pt x="7870" y="1941"/>
                    </a:lnTo>
                    <a:cubicBezTo>
                      <a:pt x="7834" y="1882"/>
                      <a:pt x="7787" y="1834"/>
                      <a:pt x="7739" y="1774"/>
                    </a:cubicBezTo>
                    <a:cubicBezTo>
                      <a:pt x="7715" y="1739"/>
                      <a:pt x="7692" y="1715"/>
                      <a:pt x="7668" y="1691"/>
                    </a:cubicBezTo>
                    <a:cubicBezTo>
                      <a:pt x="7668" y="1679"/>
                      <a:pt x="7656" y="1667"/>
                      <a:pt x="7656" y="1667"/>
                    </a:cubicBezTo>
                    <a:cubicBezTo>
                      <a:pt x="7596" y="1596"/>
                      <a:pt x="7537" y="1536"/>
                      <a:pt x="7477" y="1465"/>
                    </a:cubicBezTo>
                    <a:cubicBezTo>
                      <a:pt x="7465" y="1453"/>
                      <a:pt x="7453" y="1441"/>
                      <a:pt x="7442" y="1429"/>
                    </a:cubicBezTo>
                    <a:lnTo>
                      <a:pt x="7465" y="1262"/>
                    </a:lnTo>
                    <a:cubicBezTo>
                      <a:pt x="7346" y="1132"/>
                      <a:pt x="7203" y="1024"/>
                      <a:pt x="7061" y="905"/>
                    </a:cubicBezTo>
                    <a:lnTo>
                      <a:pt x="6906" y="965"/>
                    </a:lnTo>
                    <a:cubicBezTo>
                      <a:pt x="6882" y="941"/>
                      <a:pt x="6846" y="917"/>
                      <a:pt x="6822" y="905"/>
                    </a:cubicBezTo>
                    <a:cubicBezTo>
                      <a:pt x="6763" y="858"/>
                      <a:pt x="6703" y="810"/>
                      <a:pt x="6632" y="774"/>
                    </a:cubicBezTo>
                    <a:lnTo>
                      <a:pt x="6620" y="762"/>
                    </a:lnTo>
                    <a:lnTo>
                      <a:pt x="6322" y="584"/>
                    </a:lnTo>
                    <a:lnTo>
                      <a:pt x="6287" y="429"/>
                    </a:lnTo>
                    <a:cubicBezTo>
                      <a:pt x="6132" y="358"/>
                      <a:pt x="5965" y="286"/>
                      <a:pt x="5787" y="227"/>
                    </a:cubicBezTo>
                    <a:lnTo>
                      <a:pt x="5656" y="322"/>
                    </a:lnTo>
                    <a:cubicBezTo>
                      <a:pt x="5644" y="322"/>
                      <a:pt x="5620" y="322"/>
                      <a:pt x="5608" y="310"/>
                    </a:cubicBezTo>
                    <a:lnTo>
                      <a:pt x="5513" y="286"/>
                    </a:lnTo>
                    <a:cubicBezTo>
                      <a:pt x="5453" y="262"/>
                      <a:pt x="5382" y="250"/>
                      <a:pt x="5322" y="239"/>
                    </a:cubicBezTo>
                    <a:cubicBezTo>
                      <a:pt x="5310" y="239"/>
                      <a:pt x="5298" y="239"/>
                      <a:pt x="5287" y="227"/>
                    </a:cubicBezTo>
                    <a:cubicBezTo>
                      <a:pt x="5191" y="215"/>
                      <a:pt x="5108" y="191"/>
                      <a:pt x="5013" y="179"/>
                    </a:cubicBezTo>
                    <a:lnTo>
                      <a:pt x="4977" y="179"/>
                    </a:lnTo>
                    <a:lnTo>
                      <a:pt x="4906" y="36"/>
                    </a:lnTo>
                    <a:cubicBezTo>
                      <a:pt x="4727" y="0"/>
                      <a:pt x="4548" y="12"/>
                      <a:pt x="43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60"/>
              <p:cNvSpPr/>
              <p:nvPr/>
            </p:nvSpPr>
            <p:spPr>
              <a:xfrm>
                <a:off x="7219175" y="3572175"/>
                <a:ext cx="147675" cy="130175"/>
              </a:xfrm>
              <a:custGeom>
                <a:avLst/>
                <a:gdLst/>
                <a:ahLst/>
                <a:cxnLst/>
                <a:rect l="l" t="t" r="r" b="b"/>
                <a:pathLst>
                  <a:path w="5907" h="5207" extrusionOk="0">
                    <a:moveTo>
                      <a:pt x="2950" y="1"/>
                    </a:moveTo>
                    <a:cubicBezTo>
                      <a:pt x="2429" y="1"/>
                      <a:pt x="1902" y="157"/>
                      <a:pt x="1442" y="483"/>
                    </a:cubicBezTo>
                    <a:cubicBezTo>
                      <a:pt x="275" y="1316"/>
                      <a:pt x="1" y="2947"/>
                      <a:pt x="834" y="4114"/>
                    </a:cubicBezTo>
                    <a:cubicBezTo>
                      <a:pt x="1344" y="4827"/>
                      <a:pt x="2146" y="5207"/>
                      <a:pt x="2960" y="5207"/>
                    </a:cubicBezTo>
                    <a:cubicBezTo>
                      <a:pt x="3478" y="5207"/>
                      <a:pt x="4000" y="5053"/>
                      <a:pt x="4454" y="4733"/>
                    </a:cubicBezTo>
                    <a:cubicBezTo>
                      <a:pt x="5633" y="3900"/>
                      <a:pt x="5906" y="2269"/>
                      <a:pt x="5073" y="1102"/>
                    </a:cubicBezTo>
                    <a:cubicBezTo>
                      <a:pt x="4565" y="383"/>
                      <a:pt x="3765" y="1"/>
                      <a:pt x="29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60"/>
              <p:cNvSpPr/>
              <p:nvPr/>
            </p:nvSpPr>
            <p:spPr>
              <a:xfrm>
                <a:off x="7402250" y="3527975"/>
                <a:ext cx="219400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8776" h="8776" extrusionOk="0">
                    <a:moveTo>
                      <a:pt x="4549" y="0"/>
                    </a:moveTo>
                    <a:lnTo>
                      <a:pt x="4453" y="119"/>
                    </a:lnTo>
                    <a:lnTo>
                      <a:pt x="4108" y="131"/>
                    </a:lnTo>
                    <a:cubicBezTo>
                      <a:pt x="4096" y="131"/>
                      <a:pt x="4084" y="143"/>
                      <a:pt x="4072" y="143"/>
                    </a:cubicBezTo>
                    <a:lnTo>
                      <a:pt x="3977" y="143"/>
                    </a:lnTo>
                    <a:cubicBezTo>
                      <a:pt x="3906" y="155"/>
                      <a:pt x="3834" y="167"/>
                      <a:pt x="3763" y="179"/>
                    </a:cubicBezTo>
                    <a:lnTo>
                      <a:pt x="3644" y="60"/>
                    </a:lnTo>
                    <a:cubicBezTo>
                      <a:pt x="3465" y="84"/>
                      <a:pt x="3298" y="131"/>
                      <a:pt x="3120" y="179"/>
                    </a:cubicBezTo>
                    <a:lnTo>
                      <a:pt x="3072" y="334"/>
                    </a:lnTo>
                    <a:cubicBezTo>
                      <a:pt x="3001" y="370"/>
                      <a:pt x="2917" y="393"/>
                      <a:pt x="2846" y="417"/>
                    </a:cubicBezTo>
                    <a:cubicBezTo>
                      <a:pt x="2822" y="429"/>
                      <a:pt x="2798" y="441"/>
                      <a:pt x="2774" y="441"/>
                    </a:cubicBezTo>
                    <a:cubicBezTo>
                      <a:pt x="2763" y="453"/>
                      <a:pt x="2751" y="453"/>
                      <a:pt x="2739" y="453"/>
                    </a:cubicBezTo>
                    <a:lnTo>
                      <a:pt x="2429" y="608"/>
                    </a:lnTo>
                    <a:lnTo>
                      <a:pt x="2286" y="536"/>
                    </a:lnTo>
                    <a:cubicBezTo>
                      <a:pt x="2132" y="620"/>
                      <a:pt x="1965" y="715"/>
                      <a:pt x="1822" y="822"/>
                    </a:cubicBezTo>
                    <a:lnTo>
                      <a:pt x="1834" y="989"/>
                    </a:lnTo>
                    <a:cubicBezTo>
                      <a:pt x="1822" y="989"/>
                      <a:pt x="1822" y="1001"/>
                      <a:pt x="1810" y="1001"/>
                    </a:cubicBezTo>
                    <a:cubicBezTo>
                      <a:pt x="1739" y="1060"/>
                      <a:pt x="1667" y="1120"/>
                      <a:pt x="1608" y="1179"/>
                    </a:cubicBezTo>
                    <a:cubicBezTo>
                      <a:pt x="1596" y="1191"/>
                      <a:pt x="1572" y="1203"/>
                      <a:pt x="1560" y="1215"/>
                    </a:cubicBezTo>
                    <a:cubicBezTo>
                      <a:pt x="1548" y="1215"/>
                      <a:pt x="1548" y="1227"/>
                      <a:pt x="1536" y="1239"/>
                    </a:cubicBezTo>
                    <a:cubicBezTo>
                      <a:pt x="1465" y="1298"/>
                      <a:pt x="1405" y="1358"/>
                      <a:pt x="1334" y="1429"/>
                    </a:cubicBezTo>
                    <a:cubicBezTo>
                      <a:pt x="1334" y="1441"/>
                      <a:pt x="1322" y="1441"/>
                      <a:pt x="1310" y="1453"/>
                    </a:cubicBezTo>
                    <a:lnTo>
                      <a:pt x="1155" y="1429"/>
                    </a:lnTo>
                    <a:cubicBezTo>
                      <a:pt x="1024" y="1560"/>
                      <a:pt x="917" y="1715"/>
                      <a:pt x="810" y="1846"/>
                    </a:cubicBezTo>
                    <a:cubicBezTo>
                      <a:pt x="822" y="1905"/>
                      <a:pt x="846" y="1953"/>
                      <a:pt x="869" y="2001"/>
                    </a:cubicBezTo>
                    <a:lnTo>
                      <a:pt x="679" y="2298"/>
                    </a:lnTo>
                    <a:lnTo>
                      <a:pt x="524" y="2608"/>
                    </a:lnTo>
                    <a:cubicBezTo>
                      <a:pt x="465" y="2620"/>
                      <a:pt x="417" y="2632"/>
                      <a:pt x="358" y="2644"/>
                    </a:cubicBezTo>
                    <a:cubicBezTo>
                      <a:pt x="298" y="2810"/>
                      <a:pt x="227" y="2977"/>
                      <a:pt x="179" y="3156"/>
                    </a:cubicBezTo>
                    <a:lnTo>
                      <a:pt x="286" y="3275"/>
                    </a:lnTo>
                    <a:cubicBezTo>
                      <a:pt x="286" y="3287"/>
                      <a:pt x="286" y="3298"/>
                      <a:pt x="274" y="3310"/>
                    </a:cubicBezTo>
                    <a:cubicBezTo>
                      <a:pt x="250" y="3406"/>
                      <a:pt x="238" y="3489"/>
                      <a:pt x="215" y="3584"/>
                    </a:cubicBezTo>
                    <a:cubicBezTo>
                      <a:pt x="215" y="3596"/>
                      <a:pt x="215" y="3608"/>
                      <a:pt x="203" y="3620"/>
                    </a:cubicBezTo>
                    <a:cubicBezTo>
                      <a:pt x="203" y="3691"/>
                      <a:pt x="179" y="3763"/>
                      <a:pt x="167" y="3834"/>
                    </a:cubicBezTo>
                    <a:cubicBezTo>
                      <a:pt x="167" y="3870"/>
                      <a:pt x="167" y="3894"/>
                      <a:pt x="167" y="3929"/>
                    </a:cubicBezTo>
                    <a:cubicBezTo>
                      <a:pt x="155" y="3941"/>
                      <a:pt x="155" y="3953"/>
                      <a:pt x="155" y="3965"/>
                    </a:cubicBezTo>
                    <a:lnTo>
                      <a:pt x="24" y="4049"/>
                    </a:lnTo>
                    <a:cubicBezTo>
                      <a:pt x="0" y="4227"/>
                      <a:pt x="0" y="4406"/>
                      <a:pt x="12" y="4584"/>
                    </a:cubicBezTo>
                    <a:lnTo>
                      <a:pt x="143" y="4668"/>
                    </a:lnTo>
                    <a:cubicBezTo>
                      <a:pt x="143" y="4680"/>
                      <a:pt x="143" y="4691"/>
                      <a:pt x="143" y="4703"/>
                    </a:cubicBezTo>
                    <a:cubicBezTo>
                      <a:pt x="155" y="4739"/>
                      <a:pt x="155" y="4775"/>
                      <a:pt x="155" y="4799"/>
                    </a:cubicBezTo>
                    <a:cubicBezTo>
                      <a:pt x="167" y="4870"/>
                      <a:pt x="179" y="4942"/>
                      <a:pt x="179" y="5025"/>
                    </a:cubicBezTo>
                    <a:cubicBezTo>
                      <a:pt x="191" y="5037"/>
                      <a:pt x="191" y="5037"/>
                      <a:pt x="191" y="5061"/>
                    </a:cubicBezTo>
                    <a:cubicBezTo>
                      <a:pt x="203" y="5144"/>
                      <a:pt x="227" y="5239"/>
                      <a:pt x="238" y="5323"/>
                    </a:cubicBezTo>
                    <a:cubicBezTo>
                      <a:pt x="250" y="5334"/>
                      <a:pt x="250" y="5358"/>
                      <a:pt x="250" y="5370"/>
                    </a:cubicBezTo>
                    <a:lnTo>
                      <a:pt x="143" y="5489"/>
                    </a:lnTo>
                    <a:cubicBezTo>
                      <a:pt x="179" y="5668"/>
                      <a:pt x="250" y="5834"/>
                      <a:pt x="310" y="6001"/>
                    </a:cubicBezTo>
                    <a:cubicBezTo>
                      <a:pt x="358" y="6013"/>
                      <a:pt x="417" y="6025"/>
                      <a:pt x="465" y="6037"/>
                    </a:cubicBezTo>
                    <a:lnTo>
                      <a:pt x="608" y="6358"/>
                    </a:lnTo>
                    <a:lnTo>
                      <a:pt x="786" y="6656"/>
                    </a:lnTo>
                    <a:cubicBezTo>
                      <a:pt x="774" y="6704"/>
                      <a:pt x="750" y="6763"/>
                      <a:pt x="727" y="6811"/>
                    </a:cubicBezTo>
                    <a:cubicBezTo>
                      <a:pt x="834" y="6954"/>
                      <a:pt x="929" y="7108"/>
                      <a:pt x="1060" y="7239"/>
                    </a:cubicBezTo>
                    <a:lnTo>
                      <a:pt x="1215" y="7216"/>
                    </a:lnTo>
                    <a:cubicBezTo>
                      <a:pt x="1227" y="7228"/>
                      <a:pt x="1239" y="7239"/>
                      <a:pt x="1239" y="7251"/>
                    </a:cubicBezTo>
                    <a:cubicBezTo>
                      <a:pt x="1310" y="7311"/>
                      <a:pt x="1370" y="7382"/>
                      <a:pt x="1429" y="7442"/>
                    </a:cubicBezTo>
                    <a:cubicBezTo>
                      <a:pt x="1441" y="7454"/>
                      <a:pt x="1453" y="7466"/>
                      <a:pt x="1465" y="7466"/>
                    </a:cubicBezTo>
                    <a:cubicBezTo>
                      <a:pt x="1477" y="7478"/>
                      <a:pt x="1489" y="7489"/>
                      <a:pt x="1501" y="7513"/>
                    </a:cubicBezTo>
                    <a:cubicBezTo>
                      <a:pt x="1572" y="7573"/>
                      <a:pt x="1631" y="7632"/>
                      <a:pt x="1703" y="7680"/>
                    </a:cubicBezTo>
                    <a:cubicBezTo>
                      <a:pt x="1715" y="7692"/>
                      <a:pt x="1715" y="7692"/>
                      <a:pt x="1727" y="7704"/>
                    </a:cubicBezTo>
                    <a:lnTo>
                      <a:pt x="1715" y="7859"/>
                    </a:lnTo>
                    <a:cubicBezTo>
                      <a:pt x="1858" y="7978"/>
                      <a:pt x="2012" y="8073"/>
                      <a:pt x="2167" y="8168"/>
                    </a:cubicBezTo>
                    <a:lnTo>
                      <a:pt x="2310" y="8097"/>
                    </a:lnTo>
                    <a:lnTo>
                      <a:pt x="2620" y="8263"/>
                    </a:lnTo>
                    <a:lnTo>
                      <a:pt x="2644" y="8263"/>
                    </a:lnTo>
                    <a:cubicBezTo>
                      <a:pt x="2667" y="8275"/>
                      <a:pt x="2691" y="8287"/>
                      <a:pt x="2727" y="8299"/>
                    </a:cubicBezTo>
                    <a:cubicBezTo>
                      <a:pt x="2798" y="8335"/>
                      <a:pt x="2870" y="8359"/>
                      <a:pt x="2941" y="8394"/>
                    </a:cubicBezTo>
                    <a:lnTo>
                      <a:pt x="2989" y="8549"/>
                    </a:lnTo>
                    <a:cubicBezTo>
                      <a:pt x="3155" y="8597"/>
                      <a:pt x="3334" y="8656"/>
                      <a:pt x="3513" y="8680"/>
                    </a:cubicBezTo>
                    <a:lnTo>
                      <a:pt x="3632" y="8573"/>
                    </a:lnTo>
                    <a:cubicBezTo>
                      <a:pt x="3703" y="8585"/>
                      <a:pt x="3775" y="8597"/>
                      <a:pt x="3846" y="8609"/>
                    </a:cubicBezTo>
                    <a:cubicBezTo>
                      <a:pt x="3870" y="8609"/>
                      <a:pt x="3906" y="8621"/>
                      <a:pt x="3941" y="8621"/>
                    </a:cubicBezTo>
                    <a:lnTo>
                      <a:pt x="3977" y="8621"/>
                    </a:lnTo>
                    <a:lnTo>
                      <a:pt x="4322" y="8644"/>
                    </a:lnTo>
                    <a:lnTo>
                      <a:pt x="4418" y="8775"/>
                    </a:lnTo>
                    <a:cubicBezTo>
                      <a:pt x="4596" y="8763"/>
                      <a:pt x="4775" y="8763"/>
                      <a:pt x="4953" y="8740"/>
                    </a:cubicBezTo>
                    <a:lnTo>
                      <a:pt x="5025" y="8597"/>
                    </a:lnTo>
                    <a:cubicBezTo>
                      <a:pt x="5037" y="8597"/>
                      <a:pt x="5049" y="8585"/>
                      <a:pt x="5060" y="8585"/>
                    </a:cubicBezTo>
                    <a:cubicBezTo>
                      <a:pt x="5144" y="8573"/>
                      <a:pt x="5239" y="8549"/>
                      <a:pt x="5334" y="8537"/>
                    </a:cubicBezTo>
                    <a:cubicBezTo>
                      <a:pt x="5346" y="8525"/>
                      <a:pt x="5358" y="8525"/>
                      <a:pt x="5370" y="8525"/>
                    </a:cubicBezTo>
                    <a:cubicBezTo>
                      <a:pt x="5430" y="8513"/>
                      <a:pt x="5501" y="8490"/>
                      <a:pt x="5561" y="8478"/>
                    </a:cubicBezTo>
                    <a:cubicBezTo>
                      <a:pt x="5596" y="8466"/>
                      <a:pt x="5620" y="8454"/>
                      <a:pt x="5656" y="8454"/>
                    </a:cubicBezTo>
                    <a:cubicBezTo>
                      <a:pt x="5668" y="8442"/>
                      <a:pt x="5692" y="8442"/>
                      <a:pt x="5703" y="8430"/>
                    </a:cubicBezTo>
                    <a:lnTo>
                      <a:pt x="5834" y="8525"/>
                    </a:lnTo>
                    <a:cubicBezTo>
                      <a:pt x="6001" y="8478"/>
                      <a:pt x="6168" y="8394"/>
                      <a:pt x="6334" y="8323"/>
                    </a:cubicBezTo>
                    <a:lnTo>
                      <a:pt x="6358" y="8168"/>
                    </a:lnTo>
                    <a:lnTo>
                      <a:pt x="6656" y="7990"/>
                    </a:lnTo>
                    <a:lnTo>
                      <a:pt x="6680" y="7978"/>
                    </a:lnTo>
                    <a:cubicBezTo>
                      <a:pt x="6739" y="7930"/>
                      <a:pt x="6799" y="7882"/>
                      <a:pt x="6858" y="7847"/>
                    </a:cubicBezTo>
                    <a:cubicBezTo>
                      <a:pt x="6882" y="7823"/>
                      <a:pt x="6918" y="7799"/>
                      <a:pt x="6942" y="7787"/>
                    </a:cubicBezTo>
                    <a:lnTo>
                      <a:pt x="7096" y="7835"/>
                    </a:lnTo>
                    <a:cubicBezTo>
                      <a:pt x="7239" y="7716"/>
                      <a:pt x="7382" y="7609"/>
                      <a:pt x="7501" y="7478"/>
                    </a:cubicBezTo>
                    <a:lnTo>
                      <a:pt x="7477" y="7311"/>
                    </a:lnTo>
                    <a:cubicBezTo>
                      <a:pt x="7489" y="7299"/>
                      <a:pt x="7501" y="7287"/>
                      <a:pt x="7513" y="7275"/>
                    </a:cubicBezTo>
                    <a:cubicBezTo>
                      <a:pt x="7573" y="7204"/>
                      <a:pt x="7632" y="7144"/>
                      <a:pt x="7680" y="7073"/>
                    </a:cubicBezTo>
                    <a:cubicBezTo>
                      <a:pt x="7692" y="7073"/>
                      <a:pt x="7692" y="7061"/>
                      <a:pt x="7704" y="7049"/>
                    </a:cubicBezTo>
                    <a:cubicBezTo>
                      <a:pt x="7727" y="7025"/>
                      <a:pt x="7751" y="6989"/>
                      <a:pt x="7763" y="6966"/>
                    </a:cubicBezTo>
                    <a:cubicBezTo>
                      <a:pt x="7811" y="6906"/>
                      <a:pt x="7858" y="6847"/>
                      <a:pt x="7894" y="6787"/>
                    </a:cubicBezTo>
                    <a:lnTo>
                      <a:pt x="7918" y="6775"/>
                    </a:lnTo>
                    <a:lnTo>
                      <a:pt x="8073" y="6763"/>
                    </a:lnTo>
                    <a:cubicBezTo>
                      <a:pt x="8168" y="6620"/>
                      <a:pt x="8263" y="6454"/>
                      <a:pt x="8335" y="6299"/>
                    </a:cubicBezTo>
                    <a:lnTo>
                      <a:pt x="8263" y="6156"/>
                    </a:lnTo>
                    <a:cubicBezTo>
                      <a:pt x="8263" y="6144"/>
                      <a:pt x="8263" y="6144"/>
                      <a:pt x="8263" y="6132"/>
                    </a:cubicBezTo>
                    <a:cubicBezTo>
                      <a:pt x="8299" y="6073"/>
                      <a:pt x="8323" y="6001"/>
                      <a:pt x="8347" y="5930"/>
                    </a:cubicBezTo>
                    <a:cubicBezTo>
                      <a:pt x="8359" y="5894"/>
                      <a:pt x="8370" y="5870"/>
                      <a:pt x="8382" y="5834"/>
                    </a:cubicBezTo>
                    <a:cubicBezTo>
                      <a:pt x="8394" y="5811"/>
                      <a:pt x="8394" y="5799"/>
                      <a:pt x="8406" y="5775"/>
                    </a:cubicBezTo>
                    <a:cubicBezTo>
                      <a:pt x="8418" y="5751"/>
                      <a:pt x="8430" y="5715"/>
                      <a:pt x="8442" y="5692"/>
                    </a:cubicBezTo>
                    <a:cubicBezTo>
                      <a:pt x="8454" y="5620"/>
                      <a:pt x="8478" y="5561"/>
                      <a:pt x="8489" y="5501"/>
                    </a:cubicBezTo>
                    <a:lnTo>
                      <a:pt x="8644" y="5442"/>
                    </a:lnTo>
                    <a:cubicBezTo>
                      <a:pt x="8692" y="5263"/>
                      <a:pt x="8704" y="5084"/>
                      <a:pt x="8740" y="4906"/>
                    </a:cubicBezTo>
                    <a:lnTo>
                      <a:pt x="8620" y="4799"/>
                    </a:lnTo>
                    <a:lnTo>
                      <a:pt x="8656" y="4441"/>
                    </a:lnTo>
                    <a:lnTo>
                      <a:pt x="8644" y="4096"/>
                    </a:lnTo>
                    <a:lnTo>
                      <a:pt x="8775" y="3989"/>
                    </a:lnTo>
                    <a:cubicBezTo>
                      <a:pt x="8740" y="3810"/>
                      <a:pt x="8728" y="3632"/>
                      <a:pt x="8692" y="3465"/>
                    </a:cubicBezTo>
                    <a:lnTo>
                      <a:pt x="8537" y="3394"/>
                    </a:lnTo>
                    <a:cubicBezTo>
                      <a:pt x="8525" y="3334"/>
                      <a:pt x="8501" y="3275"/>
                      <a:pt x="8489" y="3203"/>
                    </a:cubicBezTo>
                    <a:cubicBezTo>
                      <a:pt x="8478" y="3179"/>
                      <a:pt x="8466" y="3144"/>
                      <a:pt x="8466" y="3120"/>
                    </a:cubicBezTo>
                    <a:cubicBezTo>
                      <a:pt x="8454" y="3096"/>
                      <a:pt x="8454" y="3084"/>
                      <a:pt x="8442" y="3060"/>
                    </a:cubicBezTo>
                    <a:cubicBezTo>
                      <a:pt x="8430" y="3025"/>
                      <a:pt x="8418" y="2989"/>
                      <a:pt x="8406" y="2953"/>
                    </a:cubicBezTo>
                    <a:cubicBezTo>
                      <a:pt x="8382" y="2894"/>
                      <a:pt x="8359" y="2822"/>
                      <a:pt x="8335" y="2751"/>
                    </a:cubicBezTo>
                    <a:cubicBezTo>
                      <a:pt x="8323" y="2751"/>
                      <a:pt x="8323" y="2739"/>
                      <a:pt x="8323" y="2739"/>
                    </a:cubicBezTo>
                    <a:lnTo>
                      <a:pt x="8406" y="2596"/>
                    </a:lnTo>
                    <a:cubicBezTo>
                      <a:pt x="8335" y="2429"/>
                      <a:pt x="8251" y="2275"/>
                      <a:pt x="8156" y="2120"/>
                    </a:cubicBezTo>
                    <a:lnTo>
                      <a:pt x="7989" y="2108"/>
                    </a:lnTo>
                    <a:lnTo>
                      <a:pt x="7978" y="2096"/>
                    </a:lnTo>
                    <a:cubicBezTo>
                      <a:pt x="7942" y="2024"/>
                      <a:pt x="7894" y="1965"/>
                      <a:pt x="7858" y="1917"/>
                    </a:cubicBezTo>
                    <a:cubicBezTo>
                      <a:pt x="7835" y="1882"/>
                      <a:pt x="7811" y="1858"/>
                      <a:pt x="7787" y="1822"/>
                    </a:cubicBezTo>
                    <a:cubicBezTo>
                      <a:pt x="7787" y="1810"/>
                      <a:pt x="7775" y="1810"/>
                      <a:pt x="7775" y="1798"/>
                    </a:cubicBezTo>
                    <a:cubicBezTo>
                      <a:pt x="7716" y="1727"/>
                      <a:pt x="7668" y="1667"/>
                      <a:pt x="7608" y="1596"/>
                    </a:cubicBezTo>
                    <a:cubicBezTo>
                      <a:pt x="7597" y="1584"/>
                      <a:pt x="7585" y="1572"/>
                      <a:pt x="7573" y="1548"/>
                    </a:cubicBezTo>
                    <a:lnTo>
                      <a:pt x="7608" y="1393"/>
                    </a:lnTo>
                    <a:cubicBezTo>
                      <a:pt x="7489" y="1262"/>
                      <a:pt x="7346" y="1143"/>
                      <a:pt x="7216" y="1024"/>
                    </a:cubicBezTo>
                    <a:lnTo>
                      <a:pt x="7061" y="1060"/>
                    </a:lnTo>
                    <a:cubicBezTo>
                      <a:pt x="7025" y="1048"/>
                      <a:pt x="7001" y="1024"/>
                      <a:pt x="6977" y="1001"/>
                    </a:cubicBezTo>
                    <a:cubicBezTo>
                      <a:pt x="6918" y="953"/>
                      <a:pt x="6858" y="905"/>
                      <a:pt x="6799" y="870"/>
                    </a:cubicBezTo>
                    <a:lnTo>
                      <a:pt x="6775" y="858"/>
                    </a:lnTo>
                    <a:lnTo>
                      <a:pt x="6477" y="667"/>
                    </a:lnTo>
                    <a:lnTo>
                      <a:pt x="6465" y="512"/>
                    </a:lnTo>
                    <a:cubicBezTo>
                      <a:pt x="6299" y="429"/>
                      <a:pt x="6144" y="346"/>
                      <a:pt x="5965" y="286"/>
                    </a:cubicBezTo>
                    <a:lnTo>
                      <a:pt x="5834" y="381"/>
                    </a:lnTo>
                    <a:cubicBezTo>
                      <a:pt x="5822" y="370"/>
                      <a:pt x="5799" y="370"/>
                      <a:pt x="5787" y="358"/>
                    </a:cubicBezTo>
                    <a:cubicBezTo>
                      <a:pt x="5751" y="346"/>
                      <a:pt x="5727" y="346"/>
                      <a:pt x="5692" y="334"/>
                    </a:cubicBezTo>
                    <a:cubicBezTo>
                      <a:pt x="5632" y="310"/>
                      <a:pt x="5561" y="298"/>
                      <a:pt x="5501" y="274"/>
                    </a:cubicBezTo>
                    <a:cubicBezTo>
                      <a:pt x="5489" y="274"/>
                      <a:pt x="5477" y="274"/>
                      <a:pt x="5465" y="262"/>
                    </a:cubicBezTo>
                    <a:cubicBezTo>
                      <a:pt x="5370" y="239"/>
                      <a:pt x="5287" y="227"/>
                      <a:pt x="5191" y="203"/>
                    </a:cubicBezTo>
                    <a:lnTo>
                      <a:pt x="5156" y="203"/>
                    </a:lnTo>
                    <a:lnTo>
                      <a:pt x="5096" y="48"/>
                    </a:lnTo>
                    <a:cubicBezTo>
                      <a:pt x="4918" y="12"/>
                      <a:pt x="4727" y="12"/>
                      <a:pt x="45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60"/>
              <p:cNvSpPr/>
              <p:nvPr/>
            </p:nvSpPr>
            <p:spPr>
              <a:xfrm>
                <a:off x="7446300" y="3572625"/>
                <a:ext cx="131300" cy="129800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5192" extrusionOk="0">
                    <a:moveTo>
                      <a:pt x="2623" y="0"/>
                    </a:moveTo>
                    <a:cubicBezTo>
                      <a:pt x="1203" y="0"/>
                      <a:pt x="48" y="1134"/>
                      <a:pt x="24" y="2560"/>
                    </a:cubicBezTo>
                    <a:cubicBezTo>
                      <a:pt x="0" y="3989"/>
                      <a:pt x="1143" y="5180"/>
                      <a:pt x="2584" y="5191"/>
                    </a:cubicBezTo>
                    <a:cubicBezTo>
                      <a:pt x="2599" y="5192"/>
                      <a:pt x="2614" y="5192"/>
                      <a:pt x="2628" y="5192"/>
                    </a:cubicBezTo>
                    <a:cubicBezTo>
                      <a:pt x="4049" y="5192"/>
                      <a:pt x="5204" y="4058"/>
                      <a:pt x="5227" y="2632"/>
                    </a:cubicBezTo>
                    <a:cubicBezTo>
                      <a:pt x="5251" y="1203"/>
                      <a:pt x="4096" y="12"/>
                      <a:pt x="2667" y="0"/>
                    </a:cubicBezTo>
                    <a:cubicBezTo>
                      <a:pt x="2653" y="0"/>
                      <a:pt x="2638" y="0"/>
                      <a:pt x="26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60"/>
              <p:cNvSpPr/>
              <p:nvPr/>
            </p:nvSpPr>
            <p:spPr>
              <a:xfrm>
                <a:off x="6821525" y="3602100"/>
                <a:ext cx="71150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2846" extrusionOk="0">
                    <a:moveTo>
                      <a:pt x="1417" y="0"/>
                    </a:moveTo>
                    <a:cubicBezTo>
                      <a:pt x="643" y="0"/>
                      <a:pt x="0" y="631"/>
                      <a:pt x="0" y="1417"/>
                    </a:cubicBezTo>
                    <a:cubicBezTo>
                      <a:pt x="0" y="2203"/>
                      <a:pt x="643" y="2846"/>
                      <a:pt x="1417" y="2846"/>
                    </a:cubicBezTo>
                    <a:cubicBezTo>
                      <a:pt x="2203" y="2834"/>
                      <a:pt x="2846" y="2203"/>
                      <a:pt x="2846" y="1417"/>
                    </a:cubicBezTo>
                    <a:cubicBezTo>
                      <a:pt x="2846" y="631"/>
                      <a:pt x="2203" y="0"/>
                      <a:pt x="1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60"/>
              <p:cNvSpPr/>
              <p:nvPr/>
            </p:nvSpPr>
            <p:spPr>
              <a:xfrm>
                <a:off x="7039400" y="3602100"/>
                <a:ext cx="7147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34" extrusionOk="0">
                    <a:moveTo>
                      <a:pt x="1429" y="0"/>
                    </a:moveTo>
                    <a:cubicBezTo>
                      <a:pt x="644" y="0"/>
                      <a:pt x="13" y="631"/>
                      <a:pt x="13" y="1405"/>
                    </a:cubicBezTo>
                    <a:cubicBezTo>
                      <a:pt x="1" y="2191"/>
                      <a:pt x="632" y="2834"/>
                      <a:pt x="1417" y="2834"/>
                    </a:cubicBezTo>
                    <a:lnTo>
                      <a:pt x="1429" y="2834"/>
                    </a:lnTo>
                    <a:cubicBezTo>
                      <a:pt x="2215" y="2834"/>
                      <a:pt x="2846" y="2203"/>
                      <a:pt x="2846" y="1429"/>
                    </a:cubicBezTo>
                    <a:cubicBezTo>
                      <a:pt x="2858" y="643"/>
                      <a:pt x="2227" y="0"/>
                      <a:pt x="1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60"/>
              <p:cNvSpPr/>
              <p:nvPr/>
            </p:nvSpPr>
            <p:spPr>
              <a:xfrm>
                <a:off x="7257000" y="3602100"/>
                <a:ext cx="72350" cy="71200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2848" extrusionOk="0">
                    <a:moveTo>
                      <a:pt x="1405" y="0"/>
                    </a:moveTo>
                    <a:cubicBezTo>
                      <a:pt x="631" y="24"/>
                      <a:pt x="0" y="679"/>
                      <a:pt x="24" y="1465"/>
                    </a:cubicBezTo>
                    <a:cubicBezTo>
                      <a:pt x="47" y="2218"/>
                      <a:pt x="679" y="2847"/>
                      <a:pt x="1427" y="2847"/>
                    </a:cubicBezTo>
                    <a:cubicBezTo>
                      <a:pt x="1447" y="2847"/>
                      <a:pt x="1468" y="2847"/>
                      <a:pt x="1488" y="2846"/>
                    </a:cubicBezTo>
                    <a:cubicBezTo>
                      <a:pt x="2274" y="2822"/>
                      <a:pt x="2893" y="2167"/>
                      <a:pt x="2869" y="1381"/>
                    </a:cubicBezTo>
                    <a:cubicBezTo>
                      <a:pt x="2846" y="607"/>
                      <a:pt x="2215" y="0"/>
                      <a:pt x="14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60"/>
              <p:cNvSpPr/>
              <p:nvPr/>
            </p:nvSpPr>
            <p:spPr>
              <a:xfrm>
                <a:off x="7054275" y="3616675"/>
                <a:ext cx="4170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834" y="0"/>
                    </a:moveTo>
                    <a:cubicBezTo>
                      <a:pt x="382" y="0"/>
                      <a:pt x="1" y="370"/>
                      <a:pt x="1" y="834"/>
                    </a:cubicBezTo>
                    <a:cubicBezTo>
                      <a:pt x="1" y="1286"/>
                      <a:pt x="370" y="1667"/>
                      <a:pt x="834" y="1667"/>
                    </a:cubicBezTo>
                    <a:cubicBezTo>
                      <a:pt x="1287" y="1667"/>
                      <a:pt x="1668" y="1298"/>
                      <a:pt x="1668" y="834"/>
                    </a:cubicBezTo>
                    <a:cubicBezTo>
                      <a:pt x="1668" y="381"/>
                      <a:pt x="1299" y="0"/>
                      <a:pt x="8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60"/>
              <p:cNvSpPr/>
              <p:nvPr/>
            </p:nvSpPr>
            <p:spPr>
              <a:xfrm>
                <a:off x="7272175" y="3602100"/>
                <a:ext cx="42275" cy="5630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2252" extrusionOk="0">
                    <a:moveTo>
                      <a:pt x="798" y="0"/>
                    </a:moveTo>
                    <a:lnTo>
                      <a:pt x="822" y="595"/>
                    </a:lnTo>
                    <a:cubicBezTo>
                      <a:pt x="357" y="607"/>
                      <a:pt x="0" y="988"/>
                      <a:pt x="12" y="1441"/>
                    </a:cubicBezTo>
                    <a:cubicBezTo>
                      <a:pt x="12" y="1667"/>
                      <a:pt x="107" y="1881"/>
                      <a:pt x="274" y="2036"/>
                    </a:cubicBezTo>
                    <a:cubicBezTo>
                      <a:pt x="430" y="2170"/>
                      <a:pt x="618" y="2251"/>
                      <a:pt x="817" y="2251"/>
                    </a:cubicBezTo>
                    <a:cubicBezTo>
                      <a:pt x="830" y="2251"/>
                      <a:pt x="844" y="2251"/>
                      <a:pt x="858" y="2250"/>
                    </a:cubicBezTo>
                    <a:cubicBezTo>
                      <a:pt x="1322" y="2238"/>
                      <a:pt x="1691" y="1857"/>
                      <a:pt x="1679" y="1405"/>
                    </a:cubicBezTo>
                    <a:cubicBezTo>
                      <a:pt x="1667" y="953"/>
                      <a:pt x="1286" y="595"/>
                      <a:pt x="846" y="595"/>
                    </a:cubicBezTo>
                    <a:lnTo>
                      <a:pt x="7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60"/>
              <p:cNvSpPr/>
              <p:nvPr/>
            </p:nvSpPr>
            <p:spPr>
              <a:xfrm>
                <a:off x="7476075" y="3601800"/>
                <a:ext cx="71450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46" extrusionOk="0">
                    <a:moveTo>
                      <a:pt x="1453" y="0"/>
                    </a:moveTo>
                    <a:lnTo>
                      <a:pt x="1429" y="12"/>
                    </a:lnTo>
                    <a:cubicBezTo>
                      <a:pt x="1060" y="12"/>
                      <a:pt x="714" y="143"/>
                      <a:pt x="441" y="405"/>
                    </a:cubicBezTo>
                    <a:cubicBezTo>
                      <a:pt x="167" y="667"/>
                      <a:pt x="12" y="1024"/>
                      <a:pt x="12" y="1405"/>
                    </a:cubicBezTo>
                    <a:cubicBezTo>
                      <a:pt x="0" y="2191"/>
                      <a:pt x="619" y="2834"/>
                      <a:pt x="1405" y="2846"/>
                    </a:cubicBezTo>
                    <a:cubicBezTo>
                      <a:pt x="2191" y="2846"/>
                      <a:pt x="2846" y="2239"/>
                      <a:pt x="2858" y="1453"/>
                    </a:cubicBezTo>
                    <a:cubicBezTo>
                      <a:pt x="2858" y="1072"/>
                      <a:pt x="2715" y="715"/>
                      <a:pt x="2453" y="441"/>
                    </a:cubicBezTo>
                    <a:cubicBezTo>
                      <a:pt x="2191" y="167"/>
                      <a:pt x="1834" y="12"/>
                      <a:pt x="14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60"/>
              <p:cNvSpPr/>
              <p:nvPr/>
            </p:nvSpPr>
            <p:spPr>
              <a:xfrm>
                <a:off x="6764375" y="3027025"/>
                <a:ext cx="2018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298" extrusionOk="0">
                    <a:moveTo>
                      <a:pt x="143" y="0"/>
                    </a:moveTo>
                    <a:cubicBezTo>
                      <a:pt x="60" y="0"/>
                      <a:pt x="0" y="72"/>
                      <a:pt x="0" y="155"/>
                    </a:cubicBezTo>
                    <a:cubicBezTo>
                      <a:pt x="0" y="226"/>
                      <a:pt x="60" y="298"/>
                      <a:pt x="143" y="298"/>
                    </a:cubicBezTo>
                    <a:lnTo>
                      <a:pt x="7930" y="298"/>
                    </a:lnTo>
                    <a:cubicBezTo>
                      <a:pt x="8013" y="298"/>
                      <a:pt x="8073" y="226"/>
                      <a:pt x="8073" y="155"/>
                    </a:cubicBezTo>
                    <a:cubicBezTo>
                      <a:pt x="8073" y="72"/>
                      <a:pt x="8013" y="0"/>
                      <a:pt x="7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60"/>
              <p:cNvSpPr/>
              <p:nvPr/>
            </p:nvSpPr>
            <p:spPr>
              <a:xfrm>
                <a:off x="6741450" y="3002600"/>
                <a:ext cx="55975" cy="5600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240" extrusionOk="0">
                    <a:moveTo>
                      <a:pt x="1120" y="1"/>
                    </a:moveTo>
                    <a:cubicBezTo>
                      <a:pt x="501" y="1"/>
                      <a:pt x="0" y="513"/>
                      <a:pt x="0" y="1120"/>
                    </a:cubicBezTo>
                    <a:cubicBezTo>
                      <a:pt x="0" y="1739"/>
                      <a:pt x="501" y="2239"/>
                      <a:pt x="1120" y="2239"/>
                    </a:cubicBezTo>
                    <a:cubicBezTo>
                      <a:pt x="1739" y="2239"/>
                      <a:pt x="2239" y="1739"/>
                      <a:pt x="2239" y="1120"/>
                    </a:cubicBezTo>
                    <a:cubicBezTo>
                      <a:pt x="2239" y="513"/>
                      <a:pt x="1739" y="1"/>
                      <a:pt x="1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60"/>
              <p:cNvSpPr/>
              <p:nvPr/>
            </p:nvSpPr>
            <p:spPr>
              <a:xfrm>
                <a:off x="7402850" y="3027025"/>
                <a:ext cx="2018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298" extrusionOk="0">
                    <a:moveTo>
                      <a:pt x="143" y="0"/>
                    </a:moveTo>
                    <a:cubicBezTo>
                      <a:pt x="60" y="0"/>
                      <a:pt x="0" y="72"/>
                      <a:pt x="0" y="155"/>
                    </a:cubicBezTo>
                    <a:cubicBezTo>
                      <a:pt x="0" y="226"/>
                      <a:pt x="60" y="298"/>
                      <a:pt x="143" y="298"/>
                    </a:cubicBezTo>
                    <a:lnTo>
                      <a:pt x="7930" y="298"/>
                    </a:lnTo>
                    <a:cubicBezTo>
                      <a:pt x="8013" y="298"/>
                      <a:pt x="8073" y="226"/>
                      <a:pt x="8073" y="155"/>
                    </a:cubicBezTo>
                    <a:cubicBezTo>
                      <a:pt x="8073" y="72"/>
                      <a:pt x="8013" y="0"/>
                      <a:pt x="7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7" name="Google Shape;4377;p60"/>
              <p:cNvSpPr/>
              <p:nvPr/>
            </p:nvSpPr>
            <p:spPr>
              <a:xfrm>
                <a:off x="7571600" y="3002900"/>
                <a:ext cx="56000" cy="5600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2240" extrusionOk="0">
                    <a:moveTo>
                      <a:pt x="1120" y="1"/>
                    </a:moveTo>
                    <a:cubicBezTo>
                      <a:pt x="501" y="1"/>
                      <a:pt x="1" y="501"/>
                      <a:pt x="1" y="1120"/>
                    </a:cubicBezTo>
                    <a:cubicBezTo>
                      <a:pt x="1" y="1727"/>
                      <a:pt x="501" y="2239"/>
                      <a:pt x="1120" y="2239"/>
                    </a:cubicBezTo>
                    <a:cubicBezTo>
                      <a:pt x="1739" y="2239"/>
                      <a:pt x="2239" y="1727"/>
                      <a:pt x="2239" y="1120"/>
                    </a:cubicBezTo>
                    <a:cubicBezTo>
                      <a:pt x="2239" y="501"/>
                      <a:pt x="1739" y="1"/>
                      <a:pt x="1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60"/>
              <p:cNvSpPr/>
              <p:nvPr/>
            </p:nvSpPr>
            <p:spPr>
              <a:xfrm>
                <a:off x="7180800" y="2828475"/>
                <a:ext cx="7450" cy="202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8086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56"/>
                    </a:cubicBezTo>
                    <a:lnTo>
                      <a:pt x="0" y="7930"/>
                    </a:lnTo>
                    <a:cubicBezTo>
                      <a:pt x="0" y="8014"/>
                      <a:pt x="72" y="8085"/>
                      <a:pt x="155" y="8085"/>
                    </a:cubicBezTo>
                    <a:cubicBezTo>
                      <a:pt x="226" y="8085"/>
                      <a:pt x="298" y="8014"/>
                      <a:pt x="298" y="7930"/>
                    </a:cubicBezTo>
                    <a:lnTo>
                      <a:pt x="298" y="156"/>
                    </a:lnTo>
                    <a:cubicBezTo>
                      <a:pt x="298" y="72"/>
                      <a:pt x="226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60"/>
              <p:cNvSpPr/>
              <p:nvPr/>
            </p:nvSpPr>
            <p:spPr>
              <a:xfrm>
                <a:off x="7156675" y="2805850"/>
                <a:ext cx="56000" cy="5600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2240" extrusionOk="0">
                    <a:moveTo>
                      <a:pt x="1120" y="1"/>
                    </a:moveTo>
                    <a:cubicBezTo>
                      <a:pt x="501" y="1"/>
                      <a:pt x="1" y="501"/>
                      <a:pt x="1" y="1120"/>
                    </a:cubicBezTo>
                    <a:cubicBezTo>
                      <a:pt x="1" y="1727"/>
                      <a:pt x="501" y="2239"/>
                      <a:pt x="1120" y="2239"/>
                    </a:cubicBezTo>
                    <a:cubicBezTo>
                      <a:pt x="1727" y="2239"/>
                      <a:pt x="2239" y="1727"/>
                      <a:pt x="2239" y="1120"/>
                    </a:cubicBezTo>
                    <a:cubicBezTo>
                      <a:pt x="2239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60"/>
              <p:cNvSpPr/>
              <p:nvPr/>
            </p:nvSpPr>
            <p:spPr>
              <a:xfrm>
                <a:off x="6852775" y="2916000"/>
                <a:ext cx="663500" cy="229500"/>
              </a:xfrm>
              <a:custGeom>
                <a:avLst/>
                <a:gdLst/>
                <a:ahLst/>
                <a:cxnLst/>
                <a:rect l="l" t="t" r="r" b="b"/>
                <a:pathLst>
                  <a:path w="26540" h="9180" extrusionOk="0">
                    <a:moveTo>
                      <a:pt x="13264" y="0"/>
                    </a:moveTo>
                    <a:cubicBezTo>
                      <a:pt x="5942" y="0"/>
                      <a:pt x="0" y="2060"/>
                      <a:pt x="0" y="4596"/>
                    </a:cubicBezTo>
                    <a:cubicBezTo>
                      <a:pt x="0" y="7120"/>
                      <a:pt x="5942" y="9180"/>
                      <a:pt x="13264" y="9180"/>
                    </a:cubicBezTo>
                    <a:cubicBezTo>
                      <a:pt x="20598" y="9180"/>
                      <a:pt x="26539" y="7120"/>
                      <a:pt x="26539" y="4596"/>
                    </a:cubicBezTo>
                    <a:cubicBezTo>
                      <a:pt x="26539" y="2060"/>
                      <a:pt x="20598" y="0"/>
                      <a:pt x="132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60"/>
              <p:cNvSpPr/>
              <p:nvPr/>
            </p:nvSpPr>
            <p:spPr>
              <a:xfrm>
                <a:off x="7028400" y="2974300"/>
                <a:ext cx="124425" cy="113200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4528" extrusionOk="0">
                    <a:moveTo>
                      <a:pt x="2491" y="1"/>
                    </a:moveTo>
                    <a:cubicBezTo>
                      <a:pt x="1465" y="1"/>
                      <a:pt x="531" y="700"/>
                      <a:pt x="286" y="1740"/>
                    </a:cubicBezTo>
                    <a:cubicBezTo>
                      <a:pt x="0" y="2955"/>
                      <a:pt x="750" y="4169"/>
                      <a:pt x="1965" y="4467"/>
                    </a:cubicBezTo>
                    <a:cubicBezTo>
                      <a:pt x="2139" y="4508"/>
                      <a:pt x="2314" y="4527"/>
                      <a:pt x="2486" y="4527"/>
                    </a:cubicBezTo>
                    <a:cubicBezTo>
                      <a:pt x="3512" y="4527"/>
                      <a:pt x="4446" y="3828"/>
                      <a:pt x="4691" y="2788"/>
                    </a:cubicBezTo>
                    <a:cubicBezTo>
                      <a:pt x="4977" y="1573"/>
                      <a:pt x="4227" y="347"/>
                      <a:pt x="3012" y="61"/>
                    </a:cubicBezTo>
                    <a:cubicBezTo>
                      <a:pt x="2838" y="20"/>
                      <a:pt x="2663" y="1"/>
                      <a:pt x="24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60"/>
              <p:cNvSpPr/>
              <p:nvPr/>
            </p:nvSpPr>
            <p:spPr>
              <a:xfrm>
                <a:off x="7255200" y="2993550"/>
                <a:ext cx="8455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2964" extrusionOk="0">
                    <a:moveTo>
                      <a:pt x="1693" y="1"/>
                    </a:moveTo>
                    <a:cubicBezTo>
                      <a:pt x="1460" y="1"/>
                      <a:pt x="1223" y="56"/>
                      <a:pt x="1001" y="172"/>
                    </a:cubicBezTo>
                    <a:cubicBezTo>
                      <a:pt x="274" y="553"/>
                      <a:pt x="1" y="1446"/>
                      <a:pt x="382" y="2173"/>
                    </a:cubicBezTo>
                    <a:cubicBezTo>
                      <a:pt x="646" y="2677"/>
                      <a:pt x="1164" y="2963"/>
                      <a:pt x="1695" y="2963"/>
                    </a:cubicBezTo>
                    <a:cubicBezTo>
                      <a:pt x="1928" y="2963"/>
                      <a:pt x="2164" y="2908"/>
                      <a:pt x="2382" y="2792"/>
                    </a:cubicBezTo>
                    <a:cubicBezTo>
                      <a:pt x="3108" y="2411"/>
                      <a:pt x="3382" y="1518"/>
                      <a:pt x="3001" y="792"/>
                    </a:cubicBezTo>
                    <a:cubicBezTo>
                      <a:pt x="2736" y="287"/>
                      <a:pt x="2225" y="1"/>
                      <a:pt x="16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60"/>
              <p:cNvSpPr/>
              <p:nvPr/>
            </p:nvSpPr>
            <p:spPr>
              <a:xfrm>
                <a:off x="7033750" y="3315150"/>
                <a:ext cx="301550" cy="1441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5764" extrusionOk="0">
                    <a:moveTo>
                      <a:pt x="1060" y="0"/>
                    </a:moveTo>
                    <a:cubicBezTo>
                      <a:pt x="477" y="0"/>
                      <a:pt x="0" y="477"/>
                      <a:pt x="0" y="1060"/>
                    </a:cubicBezTo>
                    <a:lnTo>
                      <a:pt x="0" y="4715"/>
                    </a:lnTo>
                    <a:cubicBezTo>
                      <a:pt x="0" y="5299"/>
                      <a:pt x="477" y="5763"/>
                      <a:pt x="1060" y="5763"/>
                    </a:cubicBezTo>
                    <a:lnTo>
                      <a:pt x="11002" y="5763"/>
                    </a:lnTo>
                    <a:cubicBezTo>
                      <a:pt x="11585" y="5763"/>
                      <a:pt x="12061" y="5299"/>
                      <a:pt x="12061" y="4715"/>
                    </a:cubicBezTo>
                    <a:lnTo>
                      <a:pt x="12061" y="1060"/>
                    </a:lnTo>
                    <a:cubicBezTo>
                      <a:pt x="12061" y="477"/>
                      <a:pt x="11585" y="0"/>
                      <a:pt x="110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60"/>
              <p:cNvSpPr/>
              <p:nvPr/>
            </p:nvSpPr>
            <p:spPr>
              <a:xfrm>
                <a:off x="7026300" y="3307700"/>
                <a:ext cx="316450" cy="158975"/>
              </a:xfrm>
              <a:custGeom>
                <a:avLst/>
                <a:gdLst/>
                <a:ahLst/>
                <a:cxnLst/>
                <a:rect l="l" t="t" r="r" b="b"/>
                <a:pathLst>
                  <a:path w="12658" h="6359" extrusionOk="0">
                    <a:moveTo>
                      <a:pt x="11300" y="298"/>
                    </a:moveTo>
                    <a:cubicBezTo>
                      <a:pt x="11883" y="298"/>
                      <a:pt x="12359" y="775"/>
                      <a:pt x="12359" y="1358"/>
                    </a:cubicBezTo>
                    <a:lnTo>
                      <a:pt x="12359" y="5013"/>
                    </a:lnTo>
                    <a:cubicBezTo>
                      <a:pt x="12359" y="5597"/>
                      <a:pt x="11883" y="6061"/>
                      <a:pt x="11300" y="6061"/>
                    </a:cubicBezTo>
                    <a:lnTo>
                      <a:pt x="1358" y="6061"/>
                    </a:lnTo>
                    <a:cubicBezTo>
                      <a:pt x="775" y="6061"/>
                      <a:pt x="298" y="5597"/>
                      <a:pt x="298" y="5013"/>
                    </a:cubicBezTo>
                    <a:lnTo>
                      <a:pt x="298" y="1358"/>
                    </a:lnTo>
                    <a:cubicBezTo>
                      <a:pt x="298" y="775"/>
                      <a:pt x="775" y="298"/>
                      <a:pt x="1358" y="298"/>
                    </a:cubicBezTo>
                    <a:close/>
                    <a:moveTo>
                      <a:pt x="1358" y="1"/>
                    </a:moveTo>
                    <a:cubicBezTo>
                      <a:pt x="608" y="1"/>
                      <a:pt x="1" y="608"/>
                      <a:pt x="1" y="1358"/>
                    </a:cubicBezTo>
                    <a:lnTo>
                      <a:pt x="1" y="5013"/>
                    </a:lnTo>
                    <a:cubicBezTo>
                      <a:pt x="1" y="5752"/>
                      <a:pt x="608" y="6359"/>
                      <a:pt x="1358" y="6359"/>
                    </a:cubicBezTo>
                    <a:lnTo>
                      <a:pt x="11300" y="6359"/>
                    </a:lnTo>
                    <a:cubicBezTo>
                      <a:pt x="12050" y="6359"/>
                      <a:pt x="12657" y="5752"/>
                      <a:pt x="12657" y="5013"/>
                    </a:cubicBezTo>
                    <a:lnTo>
                      <a:pt x="12657" y="1358"/>
                    </a:lnTo>
                    <a:cubicBezTo>
                      <a:pt x="12657" y="608"/>
                      <a:pt x="12050" y="1"/>
                      <a:pt x="113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60"/>
              <p:cNvSpPr/>
              <p:nvPr/>
            </p:nvSpPr>
            <p:spPr>
              <a:xfrm>
                <a:off x="7033750" y="3315150"/>
                <a:ext cx="301550" cy="1441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5764" extrusionOk="0">
                    <a:moveTo>
                      <a:pt x="11002" y="298"/>
                    </a:moveTo>
                    <a:cubicBezTo>
                      <a:pt x="11418" y="298"/>
                      <a:pt x="11764" y="643"/>
                      <a:pt x="11764" y="1060"/>
                    </a:cubicBezTo>
                    <a:lnTo>
                      <a:pt x="11764" y="4715"/>
                    </a:lnTo>
                    <a:cubicBezTo>
                      <a:pt x="11764" y="5132"/>
                      <a:pt x="11418" y="5465"/>
                      <a:pt x="11002" y="5465"/>
                    </a:cubicBezTo>
                    <a:lnTo>
                      <a:pt x="1060" y="5465"/>
                    </a:lnTo>
                    <a:cubicBezTo>
                      <a:pt x="643" y="5465"/>
                      <a:pt x="298" y="5132"/>
                      <a:pt x="298" y="4715"/>
                    </a:cubicBezTo>
                    <a:lnTo>
                      <a:pt x="298" y="1060"/>
                    </a:lnTo>
                    <a:cubicBezTo>
                      <a:pt x="298" y="643"/>
                      <a:pt x="643" y="298"/>
                      <a:pt x="1060" y="298"/>
                    </a:cubicBezTo>
                    <a:close/>
                    <a:moveTo>
                      <a:pt x="1060" y="0"/>
                    </a:moveTo>
                    <a:cubicBezTo>
                      <a:pt x="477" y="0"/>
                      <a:pt x="0" y="477"/>
                      <a:pt x="0" y="1060"/>
                    </a:cubicBezTo>
                    <a:lnTo>
                      <a:pt x="0" y="4715"/>
                    </a:lnTo>
                    <a:cubicBezTo>
                      <a:pt x="0" y="5299"/>
                      <a:pt x="477" y="5763"/>
                      <a:pt x="1060" y="5763"/>
                    </a:cubicBezTo>
                    <a:lnTo>
                      <a:pt x="11002" y="5763"/>
                    </a:lnTo>
                    <a:cubicBezTo>
                      <a:pt x="11585" y="5763"/>
                      <a:pt x="12061" y="5299"/>
                      <a:pt x="12061" y="4715"/>
                    </a:cubicBezTo>
                    <a:lnTo>
                      <a:pt x="12061" y="1060"/>
                    </a:lnTo>
                    <a:cubicBezTo>
                      <a:pt x="12061" y="477"/>
                      <a:pt x="11585" y="0"/>
                      <a:pt x="110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60"/>
              <p:cNvSpPr/>
              <p:nvPr/>
            </p:nvSpPr>
            <p:spPr>
              <a:xfrm>
                <a:off x="7142100" y="3331525"/>
                <a:ext cx="84850" cy="111350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4454" extrusionOk="0">
                    <a:moveTo>
                      <a:pt x="2810" y="0"/>
                    </a:moveTo>
                    <a:lnTo>
                      <a:pt x="2810" y="0"/>
                    </a:lnTo>
                    <a:cubicBezTo>
                      <a:pt x="2382" y="322"/>
                      <a:pt x="1977" y="655"/>
                      <a:pt x="1584" y="1000"/>
                    </a:cubicBezTo>
                    <a:cubicBezTo>
                      <a:pt x="1381" y="1167"/>
                      <a:pt x="1191" y="1346"/>
                      <a:pt x="988" y="1524"/>
                    </a:cubicBezTo>
                    <a:lnTo>
                      <a:pt x="417" y="2060"/>
                    </a:lnTo>
                    <a:lnTo>
                      <a:pt x="0" y="2441"/>
                    </a:lnTo>
                    <a:lnTo>
                      <a:pt x="584" y="2465"/>
                    </a:lnTo>
                    <a:cubicBezTo>
                      <a:pt x="953" y="2477"/>
                      <a:pt x="1322" y="2477"/>
                      <a:pt x="1691" y="2477"/>
                    </a:cubicBezTo>
                    <a:cubicBezTo>
                      <a:pt x="1881" y="2477"/>
                      <a:pt x="2068" y="2477"/>
                      <a:pt x="2254" y="2475"/>
                    </a:cubicBezTo>
                    <a:lnTo>
                      <a:pt x="2254" y="2475"/>
                    </a:lnTo>
                    <a:lnTo>
                      <a:pt x="2108" y="2632"/>
                    </a:lnTo>
                    <a:cubicBezTo>
                      <a:pt x="1929" y="2834"/>
                      <a:pt x="1750" y="3025"/>
                      <a:pt x="1584" y="3227"/>
                    </a:cubicBezTo>
                    <a:cubicBezTo>
                      <a:pt x="1239" y="3620"/>
                      <a:pt x="893" y="4025"/>
                      <a:pt x="584" y="4453"/>
                    </a:cubicBezTo>
                    <a:cubicBezTo>
                      <a:pt x="1012" y="4132"/>
                      <a:pt x="1417" y="3798"/>
                      <a:pt x="1810" y="3453"/>
                    </a:cubicBezTo>
                    <a:cubicBezTo>
                      <a:pt x="2012" y="3286"/>
                      <a:pt x="2203" y="3108"/>
                      <a:pt x="2405" y="2929"/>
                    </a:cubicBezTo>
                    <a:lnTo>
                      <a:pt x="2977" y="2393"/>
                    </a:lnTo>
                    <a:lnTo>
                      <a:pt x="3394" y="2001"/>
                    </a:lnTo>
                    <a:lnTo>
                      <a:pt x="2810" y="1989"/>
                    </a:lnTo>
                    <a:cubicBezTo>
                      <a:pt x="2441" y="1977"/>
                      <a:pt x="2060" y="1977"/>
                      <a:pt x="1691" y="1977"/>
                    </a:cubicBezTo>
                    <a:cubicBezTo>
                      <a:pt x="1507" y="1977"/>
                      <a:pt x="1323" y="1977"/>
                      <a:pt x="1140" y="1978"/>
                    </a:cubicBezTo>
                    <a:lnTo>
                      <a:pt x="1140" y="1978"/>
                    </a:lnTo>
                    <a:lnTo>
                      <a:pt x="1286" y="1822"/>
                    </a:lnTo>
                    <a:cubicBezTo>
                      <a:pt x="1465" y="1620"/>
                      <a:pt x="1643" y="1429"/>
                      <a:pt x="1810" y="1227"/>
                    </a:cubicBezTo>
                    <a:cubicBezTo>
                      <a:pt x="2155" y="834"/>
                      <a:pt x="2489" y="429"/>
                      <a:pt x="28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127547" y="3098028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85" name="Google Shape;4485;p60"/>
          <p:cNvGrpSpPr/>
          <p:nvPr/>
        </p:nvGrpSpPr>
        <p:grpSpPr>
          <a:xfrm>
            <a:off x="8149925" y="3496784"/>
            <a:ext cx="765000" cy="1336500"/>
            <a:chOff x="5645338" y="3487938"/>
            <a:chExt cx="765000" cy="1336500"/>
          </a:xfrm>
        </p:grpSpPr>
        <p:sp>
          <p:nvSpPr>
            <p:cNvPr id="4486" name="Google Shape;4486;p60"/>
            <p:cNvSpPr/>
            <p:nvPr/>
          </p:nvSpPr>
          <p:spPr>
            <a:xfrm>
              <a:off x="5645338" y="3487938"/>
              <a:ext cx="765000" cy="1336500"/>
            </a:xfrm>
            <a:custGeom>
              <a:avLst/>
              <a:gdLst/>
              <a:ahLst/>
              <a:cxnLst/>
              <a:rect l="l" t="t" r="r" b="b"/>
              <a:pathLst>
                <a:path w="30600" h="53460" extrusionOk="0">
                  <a:moveTo>
                    <a:pt x="11847" y="1"/>
                  </a:moveTo>
                  <a:cubicBezTo>
                    <a:pt x="11228" y="1"/>
                    <a:pt x="10728" y="501"/>
                    <a:pt x="10728" y="1120"/>
                  </a:cubicBezTo>
                  <a:cubicBezTo>
                    <a:pt x="10728" y="1692"/>
                    <a:pt x="11144" y="2156"/>
                    <a:pt x="11692" y="2227"/>
                  </a:cubicBezTo>
                  <a:lnTo>
                    <a:pt x="11692" y="5573"/>
                  </a:lnTo>
                  <a:cubicBezTo>
                    <a:pt x="9156" y="6811"/>
                    <a:pt x="7406" y="9419"/>
                    <a:pt x="7406" y="12431"/>
                  </a:cubicBezTo>
                  <a:lnTo>
                    <a:pt x="7406" y="17920"/>
                  </a:lnTo>
                  <a:lnTo>
                    <a:pt x="7406" y="18777"/>
                  </a:lnTo>
                  <a:lnTo>
                    <a:pt x="7418" y="18777"/>
                  </a:lnTo>
                  <a:cubicBezTo>
                    <a:pt x="7561" y="20289"/>
                    <a:pt x="8823" y="21468"/>
                    <a:pt x="10371" y="21468"/>
                  </a:cubicBezTo>
                  <a:cubicBezTo>
                    <a:pt x="11525" y="21146"/>
                    <a:pt x="12716" y="20944"/>
                    <a:pt x="13907" y="20861"/>
                  </a:cubicBezTo>
                  <a:cubicBezTo>
                    <a:pt x="13919" y="20896"/>
                    <a:pt x="13930" y="20932"/>
                    <a:pt x="13954" y="20968"/>
                  </a:cubicBezTo>
                  <a:lnTo>
                    <a:pt x="14050" y="21087"/>
                  </a:lnTo>
                  <a:cubicBezTo>
                    <a:pt x="14109" y="21170"/>
                    <a:pt x="14109" y="21289"/>
                    <a:pt x="14050" y="21373"/>
                  </a:cubicBezTo>
                  <a:lnTo>
                    <a:pt x="13954" y="21492"/>
                  </a:lnTo>
                  <a:cubicBezTo>
                    <a:pt x="13895" y="21575"/>
                    <a:pt x="13895" y="21682"/>
                    <a:pt x="13954" y="21765"/>
                  </a:cubicBezTo>
                  <a:lnTo>
                    <a:pt x="14050" y="21896"/>
                  </a:lnTo>
                  <a:cubicBezTo>
                    <a:pt x="14109" y="21980"/>
                    <a:pt x="14109" y="22087"/>
                    <a:pt x="14050" y="22170"/>
                  </a:cubicBezTo>
                  <a:lnTo>
                    <a:pt x="13954" y="22301"/>
                  </a:lnTo>
                  <a:cubicBezTo>
                    <a:pt x="13895" y="22385"/>
                    <a:pt x="13895" y="22492"/>
                    <a:pt x="13954" y="22575"/>
                  </a:cubicBezTo>
                  <a:lnTo>
                    <a:pt x="14050" y="22706"/>
                  </a:lnTo>
                  <a:cubicBezTo>
                    <a:pt x="14109" y="22777"/>
                    <a:pt x="14109" y="22897"/>
                    <a:pt x="14050" y="22980"/>
                  </a:cubicBezTo>
                  <a:lnTo>
                    <a:pt x="13954" y="23099"/>
                  </a:lnTo>
                  <a:cubicBezTo>
                    <a:pt x="13895" y="23182"/>
                    <a:pt x="13895" y="23301"/>
                    <a:pt x="13954" y="23373"/>
                  </a:cubicBezTo>
                  <a:lnTo>
                    <a:pt x="14038" y="23492"/>
                  </a:lnTo>
                  <a:lnTo>
                    <a:pt x="13835" y="23492"/>
                  </a:lnTo>
                  <a:cubicBezTo>
                    <a:pt x="10585" y="23492"/>
                    <a:pt x="8025" y="24635"/>
                    <a:pt x="7096" y="26123"/>
                  </a:cubicBezTo>
                  <a:lnTo>
                    <a:pt x="7084" y="26111"/>
                  </a:lnTo>
                  <a:lnTo>
                    <a:pt x="7072" y="26171"/>
                  </a:lnTo>
                  <a:cubicBezTo>
                    <a:pt x="6870" y="26516"/>
                    <a:pt x="6751" y="26885"/>
                    <a:pt x="6739" y="27254"/>
                  </a:cubicBezTo>
                  <a:lnTo>
                    <a:pt x="6489" y="27576"/>
                  </a:lnTo>
                  <a:lnTo>
                    <a:pt x="6465" y="28350"/>
                  </a:lnTo>
                  <a:lnTo>
                    <a:pt x="6001" y="28969"/>
                  </a:lnTo>
                  <a:lnTo>
                    <a:pt x="5977" y="29755"/>
                  </a:lnTo>
                  <a:lnTo>
                    <a:pt x="5513" y="30374"/>
                  </a:lnTo>
                  <a:lnTo>
                    <a:pt x="5501" y="31159"/>
                  </a:lnTo>
                  <a:lnTo>
                    <a:pt x="5048" y="31790"/>
                  </a:lnTo>
                  <a:lnTo>
                    <a:pt x="5037" y="32564"/>
                  </a:lnTo>
                  <a:lnTo>
                    <a:pt x="4584" y="33195"/>
                  </a:lnTo>
                  <a:lnTo>
                    <a:pt x="4584" y="33969"/>
                  </a:lnTo>
                  <a:lnTo>
                    <a:pt x="4144" y="34612"/>
                  </a:lnTo>
                  <a:lnTo>
                    <a:pt x="4144" y="35386"/>
                  </a:lnTo>
                  <a:lnTo>
                    <a:pt x="3703" y="36029"/>
                  </a:lnTo>
                  <a:lnTo>
                    <a:pt x="3715" y="36803"/>
                  </a:lnTo>
                  <a:lnTo>
                    <a:pt x="3286" y="37446"/>
                  </a:lnTo>
                  <a:lnTo>
                    <a:pt x="3310" y="38232"/>
                  </a:lnTo>
                  <a:lnTo>
                    <a:pt x="2881" y="38887"/>
                  </a:lnTo>
                  <a:lnTo>
                    <a:pt x="2917" y="39672"/>
                  </a:lnTo>
                  <a:lnTo>
                    <a:pt x="2500" y="40327"/>
                  </a:lnTo>
                  <a:lnTo>
                    <a:pt x="2548" y="41113"/>
                  </a:lnTo>
                  <a:lnTo>
                    <a:pt x="2143" y="41780"/>
                  </a:lnTo>
                  <a:lnTo>
                    <a:pt x="2203" y="42554"/>
                  </a:lnTo>
                  <a:lnTo>
                    <a:pt x="1822" y="43232"/>
                  </a:lnTo>
                  <a:lnTo>
                    <a:pt x="1977" y="43649"/>
                  </a:lnTo>
                  <a:lnTo>
                    <a:pt x="1667" y="43971"/>
                  </a:lnTo>
                  <a:lnTo>
                    <a:pt x="1834" y="44387"/>
                  </a:lnTo>
                  <a:lnTo>
                    <a:pt x="1536" y="44721"/>
                  </a:lnTo>
                  <a:lnTo>
                    <a:pt x="1703" y="45125"/>
                  </a:lnTo>
                  <a:lnTo>
                    <a:pt x="1405" y="45471"/>
                  </a:lnTo>
                  <a:lnTo>
                    <a:pt x="1584" y="45876"/>
                  </a:lnTo>
                  <a:lnTo>
                    <a:pt x="1298" y="46221"/>
                  </a:lnTo>
                  <a:lnTo>
                    <a:pt x="1488" y="46638"/>
                  </a:lnTo>
                  <a:lnTo>
                    <a:pt x="1215" y="46995"/>
                  </a:lnTo>
                  <a:lnTo>
                    <a:pt x="1405" y="47411"/>
                  </a:lnTo>
                  <a:lnTo>
                    <a:pt x="1143" y="47781"/>
                  </a:lnTo>
                  <a:lnTo>
                    <a:pt x="1191" y="47864"/>
                  </a:lnTo>
                  <a:cubicBezTo>
                    <a:pt x="131" y="48495"/>
                    <a:pt x="12" y="50043"/>
                    <a:pt x="0" y="50209"/>
                  </a:cubicBezTo>
                  <a:lnTo>
                    <a:pt x="0" y="52448"/>
                  </a:lnTo>
                  <a:cubicBezTo>
                    <a:pt x="0" y="52650"/>
                    <a:pt x="167" y="52817"/>
                    <a:pt x="369" y="52817"/>
                  </a:cubicBezTo>
                  <a:cubicBezTo>
                    <a:pt x="572" y="52817"/>
                    <a:pt x="738" y="52650"/>
                    <a:pt x="738" y="52448"/>
                  </a:cubicBezTo>
                  <a:lnTo>
                    <a:pt x="738" y="50233"/>
                  </a:lnTo>
                  <a:lnTo>
                    <a:pt x="1227" y="50233"/>
                  </a:lnTo>
                  <a:lnTo>
                    <a:pt x="1227" y="53091"/>
                  </a:lnTo>
                  <a:cubicBezTo>
                    <a:pt x="1227" y="53293"/>
                    <a:pt x="1393" y="53460"/>
                    <a:pt x="1608" y="53460"/>
                  </a:cubicBezTo>
                  <a:cubicBezTo>
                    <a:pt x="1810" y="53460"/>
                    <a:pt x="1977" y="53293"/>
                    <a:pt x="1977" y="53091"/>
                  </a:cubicBezTo>
                  <a:lnTo>
                    <a:pt x="1977" y="50233"/>
                  </a:lnTo>
                  <a:lnTo>
                    <a:pt x="2465" y="50233"/>
                  </a:lnTo>
                  <a:lnTo>
                    <a:pt x="2465" y="53091"/>
                  </a:lnTo>
                  <a:cubicBezTo>
                    <a:pt x="2465" y="53293"/>
                    <a:pt x="2631" y="53460"/>
                    <a:pt x="2834" y="53460"/>
                  </a:cubicBezTo>
                  <a:cubicBezTo>
                    <a:pt x="3036" y="53460"/>
                    <a:pt x="3203" y="53293"/>
                    <a:pt x="3203" y="53091"/>
                  </a:cubicBezTo>
                  <a:lnTo>
                    <a:pt x="3203" y="50233"/>
                  </a:lnTo>
                  <a:lnTo>
                    <a:pt x="3691" y="50233"/>
                  </a:lnTo>
                  <a:lnTo>
                    <a:pt x="3691" y="52448"/>
                  </a:lnTo>
                  <a:cubicBezTo>
                    <a:pt x="3691" y="52650"/>
                    <a:pt x="3858" y="52817"/>
                    <a:pt x="4060" y="52817"/>
                  </a:cubicBezTo>
                  <a:cubicBezTo>
                    <a:pt x="4263" y="52817"/>
                    <a:pt x="4429" y="52650"/>
                    <a:pt x="4429" y="52448"/>
                  </a:cubicBezTo>
                  <a:lnTo>
                    <a:pt x="4429" y="50209"/>
                  </a:lnTo>
                  <a:cubicBezTo>
                    <a:pt x="4417" y="50043"/>
                    <a:pt x="4310" y="48554"/>
                    <a:pt x="3310" y="47900"/>
                  </a:cubicBezTo>
                  <a:lnTo>
                    <a:pt x="3132" y="47542"/>
                  </a:lnTo>
                  <a:lnTo>
                    <a:pt x="3405" y="47233"/>
                  </a:lnTo>
                  <a:lnTo>
                    <a:pt x="3227" y="46864"/>
                  </a:lnTo>
                  <a:lnTo>
                    <a:pt x="3513" y="46566"/>
                  </a:lnTo>
                  <a:lnTo>
                    <a:pt x="3358" y="46173"/>
                  </a:lnTo>
                  <a:lnTo>
                    <a:pt x="3655" y="45864"/>
                  </a:lnTo>
                  <a:lnTo>
                    <a:pt x="3501" y="45471"/>
                  </a:lnTo>
                  <a:lnTo>
                    <a:pt x="3798" y="45161"/>
                  </a:lnTo>
                  <a:lnTo>
                    <a:pt x="3655" y="44768"/>
                  </a:lnTo>
                  <a:lnTo>
                    <a:pt x="3965" y="44471"/>
                  </a:lnTo>
                  <a:lnTo>
                    <a:pt x="3822" y="44066"/>
                  </a:lnTo>
                  <a:lnTo>
                    <a:pt x="4144" y="43780"/>
                  </a:lnTo>
                  <a:lnTo>
                    <a:pt x="4108" y="43018"/>
                  </a:lnTo>
                  <a:lnTo>
                    <a:pt x="4525" y="42387"/>
                  </a:lnTo>
                  <a:lnTo>
                    <a:pt x="4501" y="41625"/>
                  </a:lnTo>
                  <a:lnTo>
                    <a:pt x="4929" y="40994"/>
                  </a:lnTo>
                  <a:lnTo>
                    <a:pt x="4929" y="40244"/>
                  </a:lnTo>
                  <a:lnTo>
                    <a:pt x="5370" y="39625"/>
                  </a:lnTo>
                  <a:lnTo>
                    <a:pt x="5370" y="38863"/>
                  </a:lnTo>
                  <a:lnTo>
                    <a:pt x="5822" y="38244"/>
                  </a:lnTo>
                  <a:lnTo>
                    <a:pt x="5846" y="37482"/>
                  </a:lnTo>
                  <a:lnTo>
                    <a:pt x="6299" y="36874"/>
                  </a:lnTo>
                  <a:lnTo>
                    <a:pt x="6322" y="36112"/>
                  </a:lnTo>
                  <a:lnTo>
                    <a:pt x="6787" y="35505"/>
                  </a:lnTo>
                  <a:lnTo>
                    <a:pt x="6822" y="34731"/>
                  </a:lnTo>
                  <a:lnTo>
                    <a:pt x="7299" y="34136"/>
                  </a:lnTo>
                  <a:lnTo>
                    <a:pt x="7334" y="33374"/>
                  </a:lnTo>
                  <a:lnTo>
                    <a:pt x="7811" y="32779"/>
                  </a:lnTo>
                  <a:lnTo>
                    <a:pt x="7858" y="32017"/>
                  </a:lnTo>
                  <a:lnTo>
                    <a:pt x="8335" y="31421"/>
                  </a:lnTo>
                  <a:lnTo>
                    <a:pt x="8370" y="30933"/>
                  </a:lnTo>
                  <a:lnTo>
                    <a:pt x="10799" y="35600"/>
                  </a:lnTo>
                  <a:cubicBezTo>
                    <a:pt x="10930" y="35862"/>
                    <a:pt x="11085" y="36101"/>
                    <a:pt x="11252" y="36327"/>
                  </a:cubicBezTo>
                  <a:lnTo>
                    <a:pt x="11263" y="36351"/>
                  </a:lnTo>
                  <a:cubicBezTo>
                    <a:pt x="11787" y="37065"/>
                    <a:pt x="12573" y="37517"/>
                    <a:pt x="13442" y="37684"/>
                  </a:cubicBezTo>
                  <a:lnTo>
                    <a:pt x="13264" y="37910"/>
                  </a:lnTo>
                  <a:cubicBezTo>
                    <a:pt x="13168" y="38029"/>
                    <a:pt x="13168" y="38196"/>
                    <a:pt x="13264" y="38327"/>
                  </a:cubicBezTo>
                  <a:lnTo>
                    <a:pt x="13407" y="38517"/>
                  </a:lnTo>
                  <a:cubicBezTo>
                    <a:pt x="13502" y="38637"/>
                    <a:pt x="13502" y="38803"/>
                    <a:pt x="13407" y="38934"/>
                  </a:cubicBezTo>
                  <a:lnTo>
                    <a:pt x="13264" y="39125"/>
                  </a:lnTo>
                  <a:cubicBezTo>
                    <a:pt x="13168" y="39244"/>
                    <a:pt x="13168" y="39410"/>
                    <a:pt x="13264" y="39541"/>
                  </a:cubicBezTo>
                  <a:lnTo>
                    <a:pt x="13407" y="39732"/>
                  </a:lnTo>
                  <a:cubicBezTo>
                    <a:pt x="13502" y="39851"/>
                    <a:pt x="13502" y="40018"/>
                    <a:pt x="13407" y="40137"/>
                  </a:cubicBezTo>
                  <a:lnTo>
                    <a:pt x="13264" y="40327"/>
                  </a:lnTo>
                  <a:cubicBezTo>
                    <a:pt x="13168" y="40458"/>
                    <a:pt x="13168" y="40625"/>
                    <a:pt x="13264" y="40744"/>
                  </a:cubicBezTo>
                  <a:lnTo>
                    <a:pt x="13407" y="40934"/>
                  </a:lnTo>
                  <a:cubicBezTo>
                    <a:pt x="13502" y="41065"/>
                    <a:pt x="13502" y="41232"/>
                    <a:pt x="13407" y="41351"/>
                  </a:cubicBezTo>
                  <a:lnTo>
                    <a:pt x="13264" y="41542"/>
                  </a:lnTo>
                  <a:cubicBezTo>
                    <a:pt x="13168" y="41661"/>
                    <a:pt x="13168" y="41827"/>
                    <a:pt x="13264" y="41958"/>
                  </a:cubicBezTo>
                  <a:lnTo>
                    <a:pt x="13407" y="42149"/>
                  </a:lnTo>
                  <a:cubicBezTo>
                    <a:pt x="13502" y="42268"/>
                    <a:pt x="13502" y="42435"/>
                    <a:pt x="13407" y="42566"/>
                  </a:cubicBezTo>
                  <a:lnTo>
                    <a:pt x="13264" y="42756"/>
                  </a:lnTo>
                  <a:cubicBezTo>
                    <a:pt x="13168" y="42875"/>
                    <a:pt x="13168" y="43042"/>
                    <a:pt x="13264" y="43173"/>
                  </a:cubicBezTo>
                  <a:lnTo>
                    <a:pt x="13407" y="43363"/>
                  </a:lnTo>
                  <a:cubicBezTo>
                    <a:pt x="13502" y="43482"/>
                    <a:pt x="13502" y="43649"/>
                    <a:pt x="13407" y="43780"/>
                  </a:cubicBezTo>
                  <a:lnTo>
                    <a:pt x="13264" y="43959"/>
                  </a:lnTo>
                  <a:cubicBezTo>
                    <a:pt x="13168" y="44090"/>
                    <a:pt x="13168" y="44256"/>
                    <a:pt x="13264" y="44375"/>
                  </a:cubicBezTo>
                  <a:lnTo>
                    <a:pt x="13407" y="44566"/>
                  </a:lnTo>
                  <a:cubicBezTo>
                    <a:pt x="13502" y="44697"/>
                    <a:pt x="13502" y="44864"/>
                    <a:pt x="13407" y="44983"/>
                  </a:cubicBezTo>
                  <a:lnTo>
                    <a:pt x="13264" y="45173"/>
                  </a:lnTo>
                  <a:cubicBezTo>
                    <a:pt x="13168" y="45292"/>
                    <a:pt x="13168" y="45459"/>
                    <a:pt x="13264" y="45590"/>
                  </a:cubicBezTo>
                  <a:lnTo>
                    <a:pt x="13430" y="45816"/>
                  </a:lnTo>
                  <a:lnTo>
                    <a:pt x="13073" y="45816"/>
                  </a:lnTo>
                  <a:cubicBezTo>
                    <a:pt x="12621" y="45816"/>
                    <a:pt x="12252" y="46185"/>
                    <a:pt x="12252" y="46638"/>
                  </a:cubicBezTo>
                  <a:lnTo>
                    <a:pt x="12252" y="48495"/>
                  </a:lnTo>
                  <a:lnTo>
                    <a:pt x="10585" y="48495"/>
                  </a:lnTo>
                  <a:cubicBezTo>
                    <a:pt x="10490" y="48364"/>
                    <a:pt x="10347" y="48293"/>
                    <a:pt x="10180" y="48293"/>
                  </a:cubicBezTo>
                  <a:lnTo>
                    <a:pt x="9704" y="48293"/>
                  </a:lnTo>
                  <a:lnTo>
                    <a:pt x="9704" y="48221"/>
                  </a:lnTo>
                  <a:lnTo>
                    <a:pt x="9668" y="48221"/>
                  </a:lnTo>
                  <a:lnTo>
                    <a:pt x="9668" y="48031"/>
                  </a:lnTo>
                  <a:lnTo>
                    <a:pt x="9561" y="47971"/>
                  </a:lnTo>
                  <a:lnTo>
                    <a:pt x="9549" y="47757"/>
                  </a:lnTo>
                  <a:lnTo>
                    <a:pt x="9549" y="47554"/>
                  </a:lnTo>
                  <a:lnTo>
                    <a:pt x="9597" y="47519"/>
                  </a:lnTo>
                  <a:lnTo>
                    <a:pt x="9656" y="47495"/>
                  </a:lnTo>
                  <a:lnTo>
                    <a:pt x="9644" y="47185"/>
                  </a:lnTo>
                  <a:lnTo>
                    <a:pt x="9537" y="47126"/>
                  </a:lnTo>
                  <a:lnTo>
                    <a:pt x="9537" y="46911"/>
                  </a:lnTo>
                  <a:lnTo>
                    <a:pt x="9525" y="46709"/>
                  </a:lnTo>
                  <a:lnTo>
                    <a:pt x="9632" y="46661"/>
                  </a:lnTo>
                  <a:lnTo>
                    <a:pt x="9632" y="46352"/>
                  </a:lnTo>
                  <a:lnTo>
                    <a:pt x="9513" y="46292"/>
                  </a:lnTo>
                  <a:lnTo>
                    <a:pt x="9513" y="46090"/>
                  </a:lnTo>
                  <a:lnTo>
                    <a:pt x="9513" y="45887"/>
                  </a:lnTo>
                  <a:lnTo>
                    <a:pt x="9561" y="45864"/>
                  </a:lnTo>
                  <a:lnTo>
                    <a:pt x="9609" y="45840"/>
                  </a:lnTo>
                  <a:lnTo>
                    <a:pt x="9609" y="45530"/>
                  </a:lnTo>
                  <a:lnTo>
                    <a:pt x="9501" y="45483"/>
                  </a:lnTo>
                  <a:cubicBezTo>
                    <a:pt x="9501" y="45435"/>
                    <a:pt x="9501" y="45387"/>
                    <a:pt x="9489" y="45340"/>
                  </a:cubicBezTo>
                  <a:lnTo>
                    <a:pt x="9489" y="45328"/>
                  </a:lnTo>
                  <a:cubicBezTo>
                    <a:pt x="9489" y="45316"/>
                    <a:pt x="9489" y="45292"/>
                    <a:pt x="9489" y="45280"/>
                  </a:cubicBezTo>
                  <a:lnTo>
                    <a:pt x="9489" y="45233"/>
                  </a:lnTo>
                  <a:cubicBezTo>
                    <a:pt x="9489" y="45221"/>
                    <a:pt x="9489" y="45197"/>
                    <a:pt x="9478" y="45185"/>
                  </a:cubicBezTo>
                  <a:lnTo>
                    <a:pt x="9454" y="45090"/>
                  </a:lnTo>
                  <a:cubicBezTo>
                    <a:pt x="9489" y="45066"/>
                    <a:pt x="9513" y="45042"/>
                    <a:pt x="9537" y="45018"/>
                  </a:cubicBezTo>
                  <a:cubicBezTo>
                    <a:pt x="9525" y="44971"/>
                    <a:pt x="9501" y="44911"/>
                    <a:pt x="9478" y="44864"/>
                  </a:cubicBezTo>
                  <a:lnTo>
                    <a:pt x="9442" y="44792"/>
                  </a:lnTo>
                  <a:cubicBezTo>
                    <a:pt x="9347" y="44768"/>
                    <a:pt x="9239" y="44744"/>
                    <a:pt x="9120" y="44721"/>
                  </a:cubicBezTo>
                  <a:cubicBezTo>
                    <a:pt x="8775" y="44661"/>
                    <a:pt x="8287" y="44637"/>
                    <a:pt x="7715" y="44637"/>
                  </a:cubicBezTo>
                  <a:cubicBezTo>
                    <a:pt x="6953" y="44637"/>
                    <a:pt x="6346" y="44685"/>
                    <a:pt x="5989" y="44792"/>
                  </a:cubicBezTo>
                  <a:cubicBezTo>
                    <a:pt x="5977" y="44816"/>
                    <a:pt x="5965" y="44840"/>
                    <a:pt x="5953" y="44864"/>
                  </a:cubicBezTo>
                  <a:cubicBezTo>
                    <a:pt x="5918" y="44911"/>
                    <a:pt x="5906" y="44971"/>
                    <a:pt x="5882" y="45018"/>
                  </a:cubicBezTo>
                  <a:cubicBezTo>
                    <a:pt x="5918" y="45042"/>
                    <a:pt x="5941" y="45066"/>
                    <a:pt x="5977" y="45090"/>
                  </a:cubicBezTo>
                  <a:lnTo>
                    <a:pt x="5965" y="45102"/>
                  </a:lnTo>
                  <a:lnTo>
                    <a:pt x="5953" y="45185"/>
                  </a:lnTo>
                  <a:cubicBezTo>
                    <a:pt x="5941" y="45221"/>
                    <a:pt x="5941" y="45245"/>
                    <a:pt x="5941" y="45280"/>
                  </a:cubicBezTo>
                  <a:cubicBezTo>
                    <a:pt x="5941" y="45292"/>
                    <a:pt x="5941" y="45316"/>
                    <a:pt x="5941" y="45328"/>
                  </a:cubicBezTo>
                  <a:lnTo>
                    <a:pt x="5941" y="45340"/>
                  </a:lnTo>
                  <a:cubicBezTo>
                    <a:pt x="5929" y="45387"/>
                    <a:pt x="5929" y="45435"/>
                    <a:pt x="5929" y="45483"/>
                  </a:cubicBezTo>
                  <a:lnTo>
                    <a:pt x="5822" y="45530"/>
                  </a:lnTo>
                  <a:lnTo>
                    <a:pt x="5822" y="45840"/>
                  </a:lnTo>
                  <a:lnTo>
                    <a:pt x="5918" y="45887"/>
                  </a:lnTo>
                  <a:lnTo>
                    <a:pt x="5918" y="46090"/>
                  </a:lnTo>
                  <a:lnTo>
                    <a:pt x="5918" y="46292"/>
                  </a:lnTo>
                  <a:lnTo>
                    <a:pt x="5810" y="46352"/>
                  </a:lnTo>
                  <a:lnTo>
                    <a:pt x="5799" y="46661"/>
                  </a:lnTo>
                  <a:lnTo>
                    <a:pt x="5906" y="46709"/>
                  </a:lnTo>
                  <a:lnTo>
                    <a:pt x="5894" y="46923"/>
                  </a:lnTo>
                  <a:lnTo>
                    <a:pt x="5894" y="47126"/>
                  </a:lnTo>
                  <a:lnTo>
                    <a:pt x="5834" y="47150"/>
                  </a:lnTo>
                  <a:lnTo>
                    <a:pt x="5787" y="47185"/>
                  </a:lnTo>
                  <a:lnTo>
                    <a:pt x="5775" y="47495"/>
                  </a:lnTo>
                  <a:lnTo>
                    <a:pt x="5882" y="47554"/>
                  </a:lnTo>
                  <a:lnTo>
                    <a:pt x="5882" y="47757"/>
                  </a:lnTo>
                  <a:lnTo>
                    <a:pt x="5882" y="47971"/>
                  </a:lnTo>
                  <a:lnTo>
                    <a:pt x="5763" y="48031"/>
                  </a:lnTo>
                  <a:lnTo>
                    <a:pt x="5763" y="48221"/>
                  </a:lnTo>
                  <a:lnTo>
                    <a:pt x="5727" y="48221"/>
                  </a:lnTo>
                  <a:lnTo>
                    <a:pt x="5727" y="48293"/>
                  </a:lnTo>
                  <a:cubicBezTo>
                    <a:pt x="5477" y="48340"/>
                    <a:pt x="5287" y="48543"/>
                    <a:pt x="5287" y="48804"/>
                  </a:cubicBezTo>
                  <a:lnTo>
                    <a:pt x="5287" y="49281"/>
                  </a:lnTo>
                  <a:cubicBezTo>
                    <a:pt x="5287" y="49543"/>
                    <a:pt x="5477" y="49745"/>
                    <a:pt x="5727" y="49793"/>
                  </a:cubicBezTo>
                  <a:lnTo>
                    <a:pt x="5727" y="49864"/>
                  </a:lnTo>
                  <a:lnTo>
                    <a:pt x="5763" y="49864"/>
                  </a:lnTo>
                  <a:lnTo>
                    <a:pt x="5763" y="50055"/>
                  </a:lnTo>
                  <a:lnTo>
                    <a:pt x="5882" y="50114"/>
                  </a:lnTo>
                  <a:lnTo>
                    <a:pt x="5882" y="50328"/>
                  </a:lnTo>
                  <a:lnTo>
                    <a:pt x="5882" y="50531"/>
                  </a:lnTo>
                  <a:lnTo>
                    <a:pt x="5775" y="50590"/>
                  </a:lnTo>
                  <a:lnTo>
                    <a:pt x="5787" y="50912"/>
                  </a:lnTo>
                  <a:lnTo>
                    <a:pt x="5894" y="50960"/>
                  </a:lnTo>
                  <a:lnTo>
                    <a:pt x="5894" y="51174"/>
                  </a:lnTo>
                  <a:lnTo>
                    <a:pt x="5906" y="51376"/>
                  </a:lnTo>
                  <a:lnTo>
                    <a:pt x="5799" y="51436"/>
                  </a:lnTo>
                  <a:lnTo>
                    <a:pt x="5799" y="51733"/>
                  </a:lnTo>
                  <a:lnTo>
                    <a:pt x="5918" y="51793"/>
                  </a:lnTo>
                  <a:lnTo>
                    <a:pt x="5918" y="51995"/>
                  </a:lnTo>
                  <a:lnTo>
                    <a:pt x="5918" y="52198"/>
                  </a:lnTo>
                  <a:lnTo>
                    <a:pt x="5810" y="52257"/>
                  </a:lnTo>
                  <a:lnTo>
                    <a:pt x="5822" y="52555"/>
                  </a:lnTo>
                  <a:lnTo>
                    <a:pt x="5929" y="52603"/>
                  </a:lnTo>
                  <a:cubicBezTo>
                    <a:pt x="5929" y="52650"/>
                    <a:pt x="5929" y="52710"/>
                    <a:pt x="5929" y="52757"/>
                  </a:cubicBezTo>
                  <a:cubicBezTo>
                    <a:pt x="5941" y="52781"/>
                    <a:pt x="5941" y="52793"/>
                    <a:pt x="5941" y="52805"/>
                  </a:cubicBezTo>
                  <a:cubicBezTo>
                    <a:pt x="5941" y="52841"/>
                    <a:pt x="5941" y="52876"/>
                    <a:pt x="5953" y="52900"/>
                  </a:cubicBezTo>
                  <a:lnTo>
                    <a:pt x="5965" y="53007"/>
                  </a:lnTo>
                  <a:cubicBezTo>
                    <a:pt x="5941" y="53031"/>
                    <a:pt x="5918" y="53043"/>
                    <a:pt x="5882" y="53067"/>
                  </a:cubicBezTo>
                  <a:cubicBezTo>
                    <a:pt x="5906" y="53126"/>
                    <a:pt x="5918" y="53174"/>
                    <a:pt x="5953" y="53222"/>
                  </a:cubicBezTo>
                  <a:cubicBezTo>
                    <a:pt x="5965" y="53245"/>
                    <a:pt x="5977" y="53269"/>
                    <a:pt x="5989" y="53293"/>
                  </a:cubicBezTo>
                  <a:cubicBezTo>
                    <a:pt x="6346" y="53400"/>
                    <a:pt x="6953" y="53448"/>
                    <a:pt x="7715" y="53448"/>
                  </a:cubicBezTo>
                  <a:cubicBezTo>
                    <a:pt x="8096" y="53448"/>
                    <a:pt x="8442" y="53436"/>
                    <a:pt x="8727" y="53412"/>
                  </a:cubicBezTo>
                  <a:cubicBezTo>
                    <a:pt x="8870" y="53400"/>
                    <a:pt x="9001" y="53388"/>
                    <a:pt x="9120" y="53365"/>
                  </a:cubicBezTo>
                  <a:cubicBezTo>
                    <a:pt x="9180" y="53353"/>
                    <a:pt x="9239" y="53341"/>
                    <a:pt x="9287" y="53329"/>
                  </a:cubicBezTo>
                  <a:cubicBezTo>
                    <a:pt x="9347" y="53317"/>
                    <a:pt x="9394" y="53305"/>
                    <a:pt x="9442" y="53293"/>
                  </a:cubicBezTo>
                  <a:lnTo>
                    <a:pt x="9454" y="53269"/>
                  </a:lnTo>
                  <a:lnTo>
                    <a:pt x="9478" y="53222"/>
                  </a:lnTo>
                  <a:cubicBezTo>
                    <a:pt x="9501" y="53174"/>
                    <a:pt x="9525" y="53126"/>
                    <a:pt x="9537" y="53067"/>
                  </a:cubicBezTo>
                  <a:cubicBezTo>
                    <a:pt x="9513" y="53043"/>
                    <a:pt x="9489" y="53019"/>
                    <a:pt x="9454" y="53007"/>
                  </a:cubicBezTo>
                  <a:lnTo>
                    <a:pt x="9478" y="52900"/>
                  </a:lnTo>
                  <a:cubicBezTo>
                    <a:pt x="9478" y="52888"/>
                    <a:pt x="9489" y="52876"/>
                    <a:pt x="9489" y="52853"/>
                  </a:cubicBezTo>
                  <a:lnTo>
                    <a:pt x="9489" y="52805"/>
                  </a:lnTo>
                  <a:cubicBezTo>
                    <a:pt x="9489" y="52793"/>
                    <a:pt x="9489" y="52781"/>
                    <a:pt x="9489" y="52757"/>
                  </a:cubicBezTo>
                  <a:cubicBezTo>
                    <a:pt x="9501" y="52698"/>
                    <a:pt x="9501" y="52650"/>
                    <a:pt x="9501" y="52603"/>
                  </a:cubicBezTo>
                  <a:lnTo>
                    <a:pt x="9609" y="52555"/>
                  </a:lnTo>
                  <a:lnTo>
                    <a:pt x="9609" y="52257"/>
                  </a:lnTo>
                  <a:lnTo>
                    <a:pt x="9501" y="52198"/>
                  </a:lnTo>
                  <a:lnTo>
                    <a:pt x="9513" y="51995"/>
                  </a:lnTo>
                  <a:lnTo>
                    <a:pt x="9513" y="51793"/>
                  </a:lnTo>
                  <a:lnTo>
                    <a:pt x="9620" y="51733"/>
                  </a:lnTo>
                  <a:lnTo>
                    <a:pt x="9632" y="51436"/>
                  </a:lnTo>
                  <a:lnTo>
                    <a:pt x="9525" y="51376"/>
                  </a:lnTo>
                  <a:lnTo>
                    <a:pt x="9525" y="51174"/>
                  </a:lnTo>
                  <a:lnTo>
                    <a:pt x="9537" y="50960"/>
                  </a:lnTo>
                  <a:lnTo>
                    <a:pt x="9573" y="50948"/>
                  </a:lnTo>
                  <a:lnTo>
                    <a:pt x="9644" y="50912"/>
                  </a:lnTo>
                  <a:lnTo>
                    <a:pt x="9644" y="50900"/>
                  </a:lnTo>
                  <a:lnTo>
                    <a:pt x="9644" y="50590"/>
                  </a:lnTo>
                  <a:lnTo>
                    <a:pt x="9537" y="50543"/>
                  </a:lnTo>
                  <a:lnTo>
                    <a:pt x="9549" y="50328"/>
                  </a:lnTo>
                  <a:lnTo>
                    <a:pt x="9549" y="50114"/>
                  </a:lnTo>
                  <a:lnTo>
                    <a:pt x="9656" y="50055"/>
                  </a:lnTo>
                  <a:lnTo>
                    <a:pt x="9668" y="49876"/>
                  </a:lnTo>
                  <a:lnTo>
                    <a:pt x="9704" y="49876"/>
                  </a:lnTo>
                  <a:lnTo>
                    <a:pt x="9704" y="49793"/>
                  </a:lnTo>
                  <a:lnTo>
                    <a:pt x="10180" y="49793"/>
                  </a:lnTo>
                  <a:cubicBezTo>
                    <a:pt x="10347" y="49793"/>
                    <a:pt x="10490" y="49721"/>
                    <a:pt x="10585" y="49602"/>
                  </a:cubicBezTo>
                  <a:lnTo>
                    <a:pt x="12252" y="49602"/>
                  </a:lnTo>
                  <a:lnTo>
                    <a:pt x="12252" y="51448"/>
                  </a:lnTo>
                  <a:cubicBezTo>
                    <a:pt x="12252" y="51912"/>
                    <a:pt x="12621" y="52281"/>
                    <a:pt x="13073" y="52281"/>
                  </a:cubicBezTo>
                  <a:lnTo>
                    <a:pt x="17514" y="52281"/>
                  </a:lnTo>
                  <a:cubicBezTo>
                    <a:pt x="17967" y="52281"/>
                    <a:pt x="18336" y="51912"/>
                    <a:pt x="18336" y="51448"/>
                  </a:cubicBezTo>
                  <a:lnTo>
                    <a:pt x="18336" y="49602"/>
                  </a:lnTo>
                  <a:lnTo>
                    <a:pt x="20003" y="49602"/>
                  </a:lnTo>
                  <a:cubicBezTo>
                    <a:pt x="20098" y="49721"/>
                    <a:pt x="20241" y="49805"/>
                    <a:pt x="20407" y="49805"/>
                  </a:cubicBezTo>
                  <a:lnTo>
                    <a:pt x="20884" y="49805"/>
                  </a:lnTo>
                  <a:lnTo>
                    <a:pt x="20884" y="49876"/>
                  </a:lnTo>
                  <a:lnTo>
                    <a:pt x="20919" y="49876"/>
                  </a:lnTo>
                  <a:lnTo>
                    <a:pt x="20931" y="50055"/>
                  </a:lnTo>
                  <a:lnTo>
                    <a:pt x="21039" y="50114"/>
                  </a:lnTo>
                  <a:lnTo>
                    <a:pt x="21039" y="50328"/>
                  </a:lnTo>
                  <a:lnTo>
                    <a:pt x="21039" y="50543"/>
                  </a:lnTo>
                  <a:lnTo>
                    <a:pt x="20931" y="50590"/>
                  </a:lnTo>
                  <a:lnTo>
                    <a:pt x="20943" y="50912"/>
                  </a:lnTo>
                  <a:lnTo>
                    <a:pt x="21050" y="50960"/>
                  </a:lnTo>
                  <a:lnTo>
                    <a:pt x="21062" y="51174"/>
                  </a:lnTo>
                  <a:lnTo>
                    <a:pt x="21062" y="51376"/>
                  </a:lnTo>
                  <a:lnTo>
                    <a:pt x="20955" y="51436"/>
                  </a:lnTo>
                  <a:lnTo>
                    <a:pt x="20967" y="51745"/>
                  </a:lnTo>
                  <a:lnTo>
                    <a:pt x="21074" y="51793"/>
                  </a:lnTo>
                  <a:lnTo>
                    <a:pt x="21074" y="51995"/>
                  </a:lnTo>
                  <a:lnTo>
                    <a:pt x="21086" y="52198"/>
                  </a:lnTo>
                  <a:lnTo>
                    <a:pt x="20979" y="52257"/>
                  </a:lnTo>
                  <a:lnTo>
                    <a:pt x="20979" y="52555"/>
                  </a:lnTo>
                  <a:lnTo>
                    <a:pt x="21086" y="52614"/>
                  </a:lnTo>
                  <a:cubicBezTo>
                    <a:pt x="21086" y="52662"/>
                    <a:pt x="21086" y="52710"/>
                    <a:pt x="21098" y="52757"/>
                  </a:cubicBezTo>
                  <a:lnTo>
                    <a:pt x="21098" y="52769"/>
                  </a:lnTo>
                  <a:cubicBezTo>
                    <a:pt x="21098" y="52781"/>
                    <a:pt x="21098" y="52793"/>
                    <a:pt x="21098" y="52805"/>
                  </a:cubicBezTo>
                  <a:cubicBezTo>
                    <a:pt x="21098" y="52841"/>
                    <a:pt x="21098" y="52876"/>
                    <a:pt x="21110" y="52912"/>
                  </a:cubicBezTo>
                  <a:lnTo>
                    <a:pt x="21134" y="53007"/>
                  </a:lnTo>
                  <a:cubicBezTo>
                    <a:pt x="21098" y="53031"/>
                    <a:pt x="21074" y="53055"/>
                    <a:pt x="21050" y="53079"/>
                  </a:cubicBezTo>
                  <a:cubicBezTo>
                    <a:pt x="21062" y="53126"/>
                    <a:pt x="21086" y="53174"/>
                    <a:pt x="21110" y="53222"/>
                  </a:cubicBezTo>
                  <a:lnTo>
                    <a:pt x="21146" y="53293"/>
                  </a:lnTo>
                  <a:cubicBezTo>
                    <a:pt x="21193" y="53317"/>
                    <a:pt x="21241" y="53317"/>
                    <a:pt x="21289" y="53341"/>
                  </a:cubicBezTo>
                  <a:cubicBezTo>
                    <a:pt x="21348" y="53353"/>
                    <a:pt x="21408" y="53353"/>
                    <a:pt x="21467" y="53365"/>
                  </a:cubicBezTo>
                  <a:cubicBezTo>
                    <a:pt x="21586" y="53388"/>
                    <a:pt x="21717" y="53400"/>
                    <a:pt x="21860" y="53412"/>
                  </a:cubicBezTo>
                  <a:cubicBezTo>
                    <a:pt x="22146" y="53448"/>
                    <a:pt x="22491" y="53460"/>
                    <a:pt x="22872" y="53460"/>
                  </a:cubicBezTo>
                  <a:cubicBezTo>
                    <a:pt x="23063" y="53460"/>
                    <a:pt x="23241" y="53448"/>
                    <a:pt x="23408" y="53448"/>
                  </a:cubicBezTo>
                  <a:cubicBezTo>
                    <a:pt x="23658" y="53436"/>
                    <a:pt x="23896" y="53412"/>
                    <a:pt x="24087" y="53388"/>
                  </a:cubicBezTo>
                  <a:cubicBezTo>
                    <a:pt x="24289" y="53365"/>
                    <a:pt x="24456" y="53341"/>
                    <a:pt x="24598" y="53293"/>
                  </a:cubicBezTo>
                  <a:cubicBezTo>
                    <a:pt x="24610" y="53281"/>
                    <a:pt x="24622" y="53245"/>
                    <a:pt x="24634" y="53222"/>
                  </a:cubicBezTo>
                  <a:cubicBezTo>
                    <a:pt x="24658" y="53174"/>
                    <a:pt x="24682" y="53126"/>
                    <a:pt x="24694" y="53079"/>
                  </a:cubicBezTo>
                  <a:cubicBezTo>
                    <a:pt x="24670" y="53055"/>
                    <a:pt x="24646" y="53031"/>
                    <a:pt x="24610" y="53007"/>
                  </a:cubicBezTo>
                  <a:lnTo>
                    <a:pt x="24634" y="52912"/>
                  </a:lnTo>
                  <a:cubicBezTo>
                    <a:pt x="24634" y="52888"/>
                    <a:pt x="24646" y="52876"/>
                    <a:pt x="24646" y="52864"/>
                  </a:cubicBezTo>
                  <a:lnTo>
                    <a:pt x="24646" y="52805"/>
                  </a:lnTo>
                  <a:cubicBezTo>
                    <a:pt x="24646" y="52793"/>
                    <a:pt x="24646" y="52781"/>
                    <a:pt x="24646" y="52769"/>
                  </a:cubicBezTo>
                  <a:lnTo>
                    <a:pt x="24646" y="52757"/>
                  </a:lnTo>
                  <a:cubicBezTo>
                    <a:pt x="24658" y="52710"/>
                    <a:pt x="24658" y="52662"/>
                    <a:pt x="24658" y="52614"/>
                  </a:cubicBezTo>
                  <a:lnTo>
                    <a:pt x="24765" y="52555"/>
                  </a:lnTo>
                  <a:lnTo>
                    <a:pt x="24765" y="52257"/>
                  </a:lnTo>
                  <a:lnTo>
                    <a:pt x="24658" y="52198"/>
                  </a:lnTo>
                  <a:lnTo>
                    <a:pt x="24670" y="51995"/>
                  </a:lnTo>
                  <a:lnTo>
                    <a:pt x="24670" y="51793"/>
                  </a:lnTo>
                  <a:lnTo>
                    <a:pt x="24777" y="51745"/>
                  </a:lnTo>
                  <a:lnTo>
                    <a:pt x="24789" y="51436"/>
                  </a:lnTo>
                  <a:lnTo>
                    <a:pt x="24682" y="51376"/>
                  </a:lnTo>
                  <a:lnTo>
                    <a:pt x="24682" y="51174"/>
                  </a:lnTo>
                  <a:lnTo>
                    <a:pt x="24694" y="50971"/>
                  </a:lnTo>
                  <a:lnTo>
                    <a:pt x="24801" y="50912"/>
                  </a:lnTo>
                  <a:lnTo>
                    <a:pt x="24813" y="50590"/>
                  </a:lnTo>
                  <a:lnTo>
                    <a:pt x="24706" y="50543"/>
                  </a:lnTo>
                  <a:lnTo>
                    <a:pt x="24706" y="50328"/>
                  </a:lnTo>
                  <a:lnTo>
                    <a:pt x="24706" y="50114"/>
                  </a:lnTo>
                  <a:lnTo>
                    <a:pt x="24825" y="50067"/>
                  </a:lnTo>
                  <a:lnTo>
                    <a:pt x="24825" y="49876"/>
                  </a:lnTo>
                  <a:lnTo>
                    <a:pt x="24860" y="49876"/>
                  </a:lnTo>
                  <a:lnTo>
                    <a:pt x="24860" y="49793"/>
                  </a:lnTo>
                  <a:cubicBezTo>
                    <a:pt x="25110" y="49757"/>
                    <a:pt x="25289" y="49543"/>
                    <a:pt x="25289" y="49293"/>
                  </a:cubicBezTo>
                  <a:lnTo>
                    <a:pt x="25289" y="48804"/>
                  </a:lnTo>
                  <a:cubicBezTo>
                    <a:pt x="25289" y="48554"/>
                    <a:pt x="25110" y="48340"/>
                    <a:pt x="24860" y="48304"/>
                  </a:cubicBezTo>
                  <a:lnTo>
                    <a:pt x="24860" y="48221"/>
                  </a:lnTo>
                  <a:lnTo>
                    <a:pt x="24825" y="48221"/>
                  </a:lnTo>
                  <a:lnTo>
                    <a:pt x="24825" y="48031"/>
                  </a:lnTo>
                  <a:lnTo>
                    <a:pt x="24706" y="47983"/>
                  </a:lnTo>
                  <a:lnTo>
                    <a:pt x="24706" y="47769"/>
                  </a:lnTo>
                  <a:lnTo>
                    <a:pt x="24706" y="47554"/>
                  </a:lnTo>
                  <a:lnTo>
                    <a:pt x="24813" y="47507"/>
                  </a:lnTo>
                  <a:lnTo>
                    <a:pt x="24801" y="47185"/>
                  </a:lnTo>
                  <a:lnTo>
                    <a:pt x="24694" y="47126"/>
                  </a:lnTo>
                  <a:lnTo>
                    <a:pt x="24682" y="46923"/>
                  </a:lnTo>
                  <a:lnTo>
                    <a:pt x="24682" y="46721"/>
                  </a:lnTo>
                  <a:lnTo>
                    <a:pt x="24789" y="46661"/>
                  </a:lnTo>
                  <a:lnTo>
                    <a:pt x="24777" y="46352"/>
                  </a:lnTo>
                  <a:lnTo>
                    <a:pt x="24670" y="46304"/>
                  </a:lnTo>
                  <a:lnTo>
                    <a:pt x="24670" y="46102"/>
                  </a:lnTo>
                  <a:lnTo>
                    <a:pt x="24658" y="45899"/>
                  </a:lnTo>
                  <a:lnTo>
                    <a:pt x="24765" y="45840"/>
                  </a:lnTo>
                  <a:lnTo>
                    <a:pt x="24765" y="45542"/>
                  </a:lnTo>
                  <a:lnTo>
                    <a:pt x="24658" y="45483"/>
                  </a:lnTo>
                  <a:cubicBezTo>
                    <a:pt x="24658" y="45435"/>
                    <a:pt x="24646" y="45387"/>
                    <a:pt x="24646" y="45340"/>
                  </a:cubicBezTo>
                  <a:lnTo>
                    <a:pt x="24646" y="45328"/>
                  </a:lnTo>
                  <a:cubicBezTo>
                    <a:pt x="24646" y="45316"/>
                    <a:pt x="24646" y="45304"/>
                    <a:pt x="24646" y="45292"/>
                  </a:cubicBezTo>
                  <a:cubicBezTo>
                    <a:pt x="24646" y="45256"/>
                    <a:pt x="24646" y="45221"/>
                    <a:pt x="24634" y="45185"/>
                  </a:cubicBezTo>
                  <a:lnTo>
                    <a:pt x="24610" y="45090"/>
                  </a:lnTo>
                  <a:cubicBezTo>
                    <a:pt x="24646" y="45066"/>
                    <a:pt x="24670" y="45042"/>
                    <a:pt x="24694" y="45018"/>
                  </a:cubicBezTo>
                  <a:cubicBezTo>
                    <a:pt x="24682" y="44971"/>
                    <a:pt x="24658" y="44923"/>
                    <a:pt x="24634" y="44875"/>
                  </a:cubicBezTo>
                  <a:cubicBezTo>
                    <a:pt x="24622" y="44840"/>
                    <a:pt x="24610" y="44816"/>
                    <a:pt x="24598" y="44792"/>
                  </a:cubicBezTo>
                  <a:cubicBezTo>
                    <a:pt x="24325" y="44721"/>
                    <a:pt x="23920" y="44673"/>
                    <a:pt x="23408" y="44649"/>
                  </a:cubicBezTo>
                  <a:cubicBezTo>
                    <a:pt x="23241" y="44637"/>
                    <a:pt x="23063" y="44637"/>
                    <a:pt x="22872" y="44637"/>
                  </a:cubicBezTo>
                  <a:cubicBezTo>
                    <a:pt x="22110" y="44637"/>
                    <a:pt x="21515" y="44697"/>
                    <a:pt x="21146" y="44792"/>
                  </a:cubicBezTo>
                  <a:lnTo>
                    <a:pt x="21110" y="44875"/>
                  </a:lnTo>
                  <a:cubicBezTo>
                    <a:pt x="21086" y="44923"/>
                    <a:pt x="21062" y="44971"/>
                    <a:pt x="21050" y="45018"/>
                  </a:cubicBezTo>
                  <a:cubicBezTo>
                    <a:pt x="21074" y="45042"/>
                    <a:pt x="21098" y="45066"/>
                    <a:pt x="21134" y="45090"/>
                  </a:cubicBezTo>
                  <a:lnTo>
                    <a:pt x="21110" y="45185"/>
                  </a:lnTo>
                  <a:cubicBezTo>
                    <a:pt x="21098" y="45221"/>
                    <a:pt x="21098" y="45256"/>
                    <a:pt x="21098" y="45292"/>
                  </a:cubicBezTo>
                  <a:cubicBezTo>
                    <a:pt x="21098" y="45304"/>
                    <a:pt x="21098" y="45316"/>
                    <a:pt x="21098" y="45328"/>
                  </a:cubicBezTo>
                  <a:lnTo>
                    <a:pt x="21098" y="45340"/>
                  </a:lnTo>
                  <a:cubicBezTo>
                    <a:pt x="21086" y="45387"/>
                    <a:pt x="21086" y="45435"/>
                    <a:pt x="21086" y="45483"/>
                  </a:cubicBezTo>
                  <a:lnTo>
                    <a:pt x="20979" y="45542"/>
                  </a:lnTo>
                  <a:lnTo>
                    <a:pt x="20979" y="45840"/>
                  </a:lnTo>
                  <a:lnTo>
                    <a:pt x="21086" y="45899"/>
                  </a:lnTo>
                  <a:lnTo>
                    <a:pt x="21074" y="46102"/>
                  </a:lnTo>
                  <a:lnTo>
                    <a:pt x="21074" y="46304"/>
                  </a:lnTo>
                  <a:lnTo>
                    <a:pt x="20967" y="46352"/>
                  </a:lnTo>
                  <a:lnTo>
                    <a:pt x="20955" y="46661"/>
                  </a:lnTo>
                  <a:lnTo>
                    <a:pt x="21062" y="46721"/>
                  </a:lnTo>
                  <a:lnTo>
                    <a:pt x="21062" y="46923"/>
                  </a:lnTo>
                  <a:lnTo>
                    <a:pt x="21050" y="47126"/>
                  </a:lnTo>
                  <a:lnTo>
                    <a:pt x="20943" y="47185"/>
                  </a:lnTo>
                  <a:lnTo>
                    <a:pt x="20943" y="47507"/>
                  </a:lnTo>
                  <a:lnTo>
                    <a:pt x="21050" y="47554"/>
                  </a:lnTo>
                  <a:lnTo>
                    <a:pt x="21050" y="47566"/>
                  </a:lnTo>
                  <a:lnTo>
                    <a:pt x="21039" y="47769"/>
                  </a:lnTo>
                  <a:lnTo>
                    <a:pt x="21039" y="47983"/>
                  </a:lnTo>
                  <a:lnTo>
                    <a:pt x="20931" y="48031"/>
                  </a:lnTo>
                  <a:lnTo>
                    <a:pt x="20919" y="48221"/>
                  </a:lnTo>
                  <a:lnTo>
                    <a:pt x="20884" y="48221"/>
                  </a:lnTo>
                  <a:lnTo>
                    <a:pt x="20884" y="48293"/>
                  </a:lnTo>
                  <a:lnTo>
                    <a:pt x="20407" y="48293"/>
                  </a:lnTo>
                  <a:cubicBezTo>
                    <a:pt x="20241" y="48293"/>
                    <a:pt x="20098" y="48376"/>
                    <a:pt x="20003" y="48495"/>
                  </a:cubicBezTo>
                  <a:lnTo>
                    <a:pt x="18336" y="48495"/>
                  </a:lnTo>
                  <a:lnTo>
                    <a:pt x="18336" y="46638"/>
                  </a:lnTo>
                  <a:cubicBezTo>
                    <a:pt x="18336" y="46185"/>
                    <a:pt x="17967" y="45816"/>
                    <a:pt x="17514" y="45816"/>
                  </a:cubicBezTo>
                  <a:lnTo>
                    <a:pt x="17181" y="45816"/>
                  </a:lnTo>
                  <a:lnTo>
                    <a:pt x="17348" y="45590"/>
                  </a:lnTo>
                  <a:cubicBezTo>
                    <a:pt x="17431" y="45459"/>
                    <a:pt x="17431" y="45304"/>
                    <a:pt x="17336" y="45173"/>
                  </a:cubicBezTo>
                  <a:lnTo>
                    <a:pt x="17193" y="44983"/>
                  </a:lnTo>
                  <a:cubicBezTo>
                    <a:pt x="17098" y="44864"/>
                    <a:pt x="17098" y="44697"/>
                    <a:pt x="17193" y="44566"/>
                  </a:cubicBezTo>
                  <a:lnTo>
                    <a:pt x="17336" y="44375"/>
                  </a:lnTo>
                  <a:cubicBezTo>
                    <a:pt x="17431" y="44256"/>
                    <a:pt x="17431" y="44090"/>
                    <a:pt x="17336" y="43959"/>
                  </a:cubicBezTo>
                  <a:lnTo>
                    <a:pt x="17193" y="43768"/>
                  </a:lnTo>
                  <a:cubicBezTo>
                    <a:pt x="17098" y="43649"/>
                    <a:pt x="17098" y="43482"/>
                    <a:pt x="17193" y="43351"/>
                  </a:cubicBezTo>
                  <a:lnTo>
                    <a:pt x="17336" y="43161"/>
                  </a:lnTo>
                  <a:cubicBezTo>
                    <a:pt x="17431" y="43042"/>
                    <a:pt x="17431" y="42875"/>
                    <a:pt x="17336" y="42756"/>
                  </a:cubicBezTo>
                  <a:lnTo>
                    <a:pt x="17193" y="42566"/>
                  </a:lnTo>
                  <a:cubicBezTo>
                    <a:pt x="17098" y="42435"/>
                    <a:pt x="17098" y="42268"/>
                    <a:pt x="17193" y="42149"/>
                  </a:cubicBezTo>
                  <a:lnTo>
                    <a:pt x="17336" y="41958"/>
                  </a:lnTo>
                  <a:cubicBezTo>
                    <a:pt x="17431" y="41827"/>
                    <a:pt x="17431" y="41661"/>
                    <a:pt x="17336" y="41542"/>
                  </a:cubicBezTo>
                  <a:lnTo>
                    <a:pt x="17193" y="41351"/>
                  </a:lnTo>
                  <a:cubicBezTo>
                    <a:pt x="17098" y="41220"/>
                    <a:pt x="17098" y="41054"/>
                    <a:pt x="17193" y="40934"/>
                  </a:cubicBezTo>
                  <a:lnTo>
                    <a:pt x="17336" y="40744"/>
                  </a:lnTo>
                  <a:cubicBezTo>
                    <a:pt x="17431" y="40625"/>
                    <a:pt x="17431" y="40458"/>
                    <a:pt x="17336" y="40327"/>
                  </a:cubicBezTo>
                  <a:lnTo>
                    <a:pt x="17193" y="40137"/>
                  </a:lnTo>
                  <a:cubicBezTo>
                    <a:pt x="17098" y="40018"/>
                    <a:pt x="17098" y="39851"/>
                    <a:pt x="17193" y="39720"/>
                  </a:cubicBezTo>
                  <a:lnTo>
                    <a:pt x="17336" y="39530"/>
                  </a:lnTo>
                  <a:cubicBezTo>
                    <a:pt x="17431" y="39410"/>
                    <a:pt x="17431" y="39244"/>
                    <a:pt x="17336" y="39113"/>
                  </a:cubicBezTo>
                  <a:lnTo>
                    <a:pt x="17193" y="38934"/>
                  </a:lnTo>
                  <a:cubicBezTo>
                    <a:pt x="17098" y="38803"/>
                    <a:pt x="17098" y="38637"/>
                    <a:pt x="17193" y="38517"/>
                  </a:cubicBezTo>
                  <a:lnTo>
                    <a:pt x="17336" y="38327"/>
                  </a:lnTo>
                  <a:cubicBezTo>
                    <a:pt x="17431" y="38196"/>
                    <a:pt x="17431" y="38029"/>
                    <a:pt x="17336" y="37910"/>
                  </a:cubicBezTo>
                  <a:lnTo>
                    <a:pt x="17157" y="37684"/>
                  </a:lnTo>
                  <a:cubicBezTo>
                    <a:pt x="18026" y="37529"/>
                    <a:pt x="18812" y="37065"/>
                    <a:pt x="19336" y="36351"/>
                  </a:cubicBezTo>
                  <a:lnTo>
                    <a:pt x="19360" y="36339"/>
                  </a:lnTo>
                  <a:cubicBezTo>
                    <a:pt x="19526" y="36101"/>
                    <a:pt x="19669" y="35862"/>
                    <a:pt x="19812" y="35600"/>
                  </a:cubicBezTo>
                  <a:lnTo>
                    <a:pt x="22229" y="30933"/>
                  </a:lnTo>
                  <a:lnTo>
                    <a:pt x="22265" y="31421"/>
                  </a:lnTo>
                  <a:lnTo>
                    <a:pt x="22741" y="32017"/>
                  </a:lnTo>
                  <a:lnTo>
                    <a:pt x="22789" y="32779"/>
                  </a:lnTo>
                  <a:lnTo>
                    <a:pt x="23265" y="33374"/>
                  </a:lnTo>
                  <a:lnTo>
                    <a:pt x="23301" y="34136"/>
                  </a:lnTo>
                  <a:lnTo>
                    <a:pt x="23777" y="34743"/>
                  </a:lnTo>
                  <a:lnTo>
                    <a:pt x="23813" y="35505"/>
                  </a:lnTo>
                  <a:lnTo>
                    <a:pt x="24277" y="36112"/>
                  </a:lnTo>
                  <a:lnTo>
                    <a:pt x="24301" y="36874"/>
                  </a:lnTo>
                  <a:lnTo>
                    <a:pt x="24753" y="37482"/>
                  </a:lnTo>
                  <a:lnTo>
                    <a:pt x="24777" y="38244"/>
                  </a:lnTo>
                  <a:lnTo>
                    <a:pt x="25230" y="38863"/>
                  </a:lnTo>
                  <a:lnTo>
                    <a:pt x="25230" y="39625"/>
                  </a:lnTo>
                  <a:lnTo>
                    <a:pt x="25670" y="40244"/>
                  </a:lnTo>
                  <a:lnTo>
                    <a:pt x="25670" y="41006"/>
                  </a:lnTo>
                  <a:lnTo>
                    <a:pt x="26099" y="41625"/>
                  </a:lnTo>
                  <a:lnTo>
                    <a:pt x="26075" y="42387"/>
                  </a:lnTo>
                  <a:lnTo>
                    <a:pt x="26503" y="43030"/>
                  </a:lnTo>
                  <a:lnTo>
                    <a:pt x="26468" y="43780"/>
                  </a:lnTo>
                  <a:lnTo>
                    <a:pt x="26777" y="44078"/>
                  </a:lnTo>
                  <a:lnTo>
                    <a:pt x="26634" y="44471"/>
                  </a:lnTo>
                  <a:lnTo>
                    <a:pt x="26944" y="44768"/>
                  </a:lnTo>
                  <a:lnTo>
                    <a:pt x="26801" y="45173"/>
                  </a:lnTo>
                  <a:lnTo>
                    <a:pt x="27099" y="45471"/>
                  </a:lnTo>
                  <a:lnTo>
                    <a:pt x="26956" y="45864"/>
                  </a:lnTo>
                  <a:lnTo>
                    <a:pt x="27254" y="46173"/>
                  </a:lnTo>
                  <a:lnTo>
                    <a:pt x="27087" y="46566"/>
                  </a:lnTo>
                  <a:lnTo>
                    <a:pt x="27373" y="46864"/>
                  </a:lnTo>
                  <a:lnTo>
                    <a:pt x="27194" y="47233"/>
                  </a:lnTo>
                  <a:lnTo>
                    <a:pt x="27480" y="47542"/>
                  </a:lnTo>
                  <a:lnTo>
                    <a:pt x="27289" y="47900"/>
                  </a:lnTo>
                  <a:cubicBezTo>
                    <a:pt x="26289" y="48554"/>
                    <a:pt x="26182" y="50043"/>
                    <a:pt x="26170" y="50209"/>
                  </a:cubicBezTo>
                  <a:lnTo>
                    <a:pt x="26170" y="52448"/>
                  </a:lnTo>
                  <a:cubicBezTo>
                    <a:pt x="26170" y="52650"/>
                    <a:pt x="26337" y="52817"/>
                    <a:pt x="26539" y="52817"/>
                  </a:cubicBezTo>
                  <a:cubicBezTo>
                    <a:pt x="26742" y="52817"/>
                    <a:pt x="26908" y="52650"/>
                    <a:pt x="26908" y="52448"/>
                  </a:cubicBezTo>
                  <a:lnTo>
                    <a:pt x="26908" y="50233"/>
                  </a:lnTo>
                  <a:lnTo>
                    <a:pt x="27396" y="50233"/>
                  </a:lnTo>
                  <a:lnTo>
                    <a:pt x="27396" y="53222"/>
                  </a:lnTo>
                  <a:cubicBezTo>
                    <a:pt x="27396" y="53353"/>
                    <a:pt x="27504" y="53460"/>
                    <a:pt x="27635" y="53460"/>
                  </a:cubicBezTo>
                  <a:lnTo>
                    <a:pt x="27897" y="53460"/>
                  </a:lnTo>
                  <a:cubicBezTo>
                    <a:pt x="28027" y="53460"/>
                    <a:pt x="28135" y="53353"/>
                    <a:pt x="28135" y="53222"/>
                  </a:cubicBezTo>
                  <a:lnTo>
                    <a:pt x="28135" y="50233"/>
                  </a:lnTo>
                  <a:lnTo>
                    <a:pt x="28635" y="50233"/>
                  </a:lnTo>
                  <a:lnTo>
                    <a:pt x="28635" y="53091"/>
                  </a:lnTo>
                  <a:cubicBezTo>
                    <a:pt x="28635" y="53293"/>
                    <a:pt x="28801" y="53460"/>
                    <a:pt x="29004" y="53460"/>
                  </a:cubicBezTo>
                  <a:cubicBezTo>
                    <a:pt x="29206" y="53460"/>
                    <a:pt x="29373" y="53293"/>
                    <a:pt x="29373" y="53091"/>
                  </a:cubicBezTo>
                  <a:lnTo>
                    <a:pt x="29373" y="50233"/>
                  </a:lnTo>
                  <a:lnTo>
                    <a:pt x="29861" y="50233"/>
                  </a:lnTo>
                  <a:lnTo>
                    <a:pt x="29861" y="52448"/>
                  </a:lnTo>
                  <a:cubicBezTo>
                    <a:pt x="29861" y="52650"/>
                    <a:pt x="30028" y="52817"/>
                    <a:pt x="30230" y="52817"/>
                  </a:cubicBezTo>
                  <a:cubicBezTo>
                    <a:pt x="30433" y="52817"/>
                    <a:pt x="30599" y="52650"/>
                    <a:pt x="30599" y="52448"/>
                  </a:cubicBezTo>
                  <a:lnTo>
                    <a:pt x="30599" y="50209"/>
                  </a:lnTo>
                  <a:cubicBezTo>
                    <a:pt x="30599" y="50043"/>
                    <a:pt x="30480" y="48495"/>
                    <a:pt x="29421" y="47864"/>
                  </a:cubicBezTo>
                  <a:lnTo>
                    <a:pt x="29456" y="47781"/>
                  </a:lnTo>
                  <a:lnTo>
                    <a:pt x="29206" y="47411"/>
                  </a:lnTo>
                  <a:lnTo>
                    <a:pt x="29397" y="46995"/>
                  </a:lnTo>
                  <a:lnTo>
                    <a:pt x="29123" y="46638"/>
                  </a:lnTo>
                  <a:lnTo>
                    <a:pt x="29301" y="46221"/>
                  </a:lnTo>
                  <a:lnTo>
                    <a:pt x="29028" y="45876"/>
                  </a:lnTo>
                  <a:lnTo>
                    <a:pt x="29194" y="45471"/>
                  </a:lnTo>
                  <a:lnTo>
                    <a:pt x="28909" y="45125"/>
                  </a:lnTo>
                  <a:lnTo>
                    <a:pt x="29075" y="44721"/>
                  </a:lnTo>
                  <a:lnTo>
                    <a:pt x="28778" y="44387"/>
                  </a:lnTo>
                  <a:lnTo>
                    <a:pt x="28932" y="43971"/>
                  </a:lnTo>
                  <a:lnTo>
                    <a:pt x="28635" y="43649"/>
                  </a:lnTo>
                  <a:lnTo>
                    <a:pt x="28789" y="43232"/>
                  </a:lnTo>
                  <a:lnTo>
                    <a:pt x="28397" y="42554"/>
                  </a:lnTo>
                  <a:lnTo>
                    <a:pt x="28456" y="41780"/>
                  </a:lnTo>
                  <a:lnTo>
                    <a:pt x="28063" y="41113"/>
                  </a:lnTo>
                  <a:lnTo>
                    <a:pt x="28111" y="40327"/>
                  </a:lnTo>
                  <a:lnTo>
                    <a:pt x="27694" y="39672"/>
                  </a:lnTo>
                  <a:lnTo>
                    <a:pt x="27730" y="38887"/>
                  </a:lnTo>
                  <a:lnTo>
                    <a:pt x="27301" y="38232"/>
                  </a:lnTo>
                  <a:lnTo>
                    <a:pt x="27325" y="37446"/>
                  </a:lnTo>
                  <a:lnTo>
                    <a:pt x="26896" y="36803"/>
                  </a:lnTo>
                  <a:lnTo>
                    <a:pt x="26908" y="36029"/>
                  </a:lnTo>
                  <a:lnTo>
                    <a:pt x="26468" y="35386"/>
                  </a:lnTo>
                  <a:lnTo>
                    <a:pt x="26468" y="34612"/>
                  </a:lnTo>
                  <a:lnTo>
                    <a:pt x="26027" y="33969"/>
                  </a:lnTo>
                  <a:lnTo>
                    <a:pt x="26027" y="33195"/>
                  </a:lnTo>
                  <a:lnTo>
                    <a:pt x="25575" y="32564"/>
                  </a:lnTo>
                  <a:lnTo>
                    <a:pt x="25563" y="31790"/>
                  </a:lnTo>
                  <a:lnTo>
                    <a:pt x="25110" y="31159"/>
                  </a:lnTo>
                  <a:lnTo>
                    <a:pt x="25099" y="30374"/>
                  </a:lnTo>
                  <a:lnTo>
                    <a:pt x="24634" y="29755"/>
                  </a:lnTo>
                  <a:lnTo>
                    <a:pt x="24610" y="28969"/>
                  </a:lnTo>
                  <a:lnTo>
                    <a:pt x="24146" y="28350"/>
                  </a:lnTo>
                  <a:lnTo>
                    <a:pt x="24122" y="27576"/>
                  </a:lnTo>
                  <a:lnTo>
                    <a:pt x="23872" y="27254"/>
                  </a:lnTo>
                  <a:cubicBezTo>
                    <a:pt x="23860" y="26873"/>
                    <a:pt x="23741" y="26516"/>
                    <a:pt x="23539" y="26171"/>
                  </a:cubicBezTo>
                  <a:lnTo>
                    <a:pt x="23527" y="26111"/>
                  </a:lnTo>
                  <a:lnTo>
                    <a:pt x="23503" y="26123"/>
                  </a:lnTo>
                  <a:cubicBezTo>
                    <a:pt x="22586" y="24635"/>
                    <a:pt x="20015" y="23492"/>
                    <a:pt x="16776" y="23492"/>
                  </a:cubicBezTo>
                  <a:lnTo>
                    <a:pt x="16562" y="23492"/>
                  </a:lnTo>
                  <a:lnTo>
                    <a:pt x="16657" y="23373"/>
                  </a:lnTo>
                  <a:cubicBezTo>
                    <a:pt x="16717" y="23289"/>
                    <a:pt x="16717" y="23182"/>
                    <a:pt x="16657" y="23099"/>
                  </a:cubicBezTo>
                  <a:lnTo>
                    <a:pt x="16562" y="22968"/>
                  </a:lnTo>
                  <a:cubicBezTo>
                    <a:pt x="16490" y="22885"/>
                    <a:pt x="16490" y="22777"/>
                    <a:pt x="16562" y="22694"/>
                  </a:cubicBezTo>
                  <a:lnTo>
                    <a:pt x="16657" y="22563"/>
                  </a:lnTo>
                  <a:cubicBezTo>
                    <a:pt x="16717" y="22492"/>
                    <a:pt x="16717" y="22373"/>
                    <a:pt x="16657" y="22289"/>
                  </a:cubicBezTo>
                  <a:lnTo>
                    <a:pt x="16562" y="22170"/>
                  </a:lnTo>
                  <a:cubicBezTo>
                    <a:pt x="16490" y="22087"/>
                    <a:pt x="16490" y="21968"/>
                    <a:pt x="16562" y="21896"/>
                  </a:cubicBezTo>
                  <a:lnTo>
                    <a:pt x="16657" y="21765"/>
                  </a:lnTo>
                  <a:cubicBezTo>
                    <a:pt x="16717" y="21682"/>
                    <a:pt x="16717" y="21575"/>
                    <a:pt x="16657" y="21492"/>
                  </a:cubicBezTo>
                  <a:lnTo>
                    <a:pt x="16562" y="21361"/>
                  </a:lnTo>
                  <a:cubicBezTo>
                    <a:pt x="16490" y="21277"/>
                    <a:pt x="16490" y="21170"/>
                    <a:pt x="16562" y="21087"/>
                  </a:cubicBezTo>
                  <a:lnTo>
                    <a:pt x="16657" y="20956"/>
                  </a:lnTo>
                  <a:cubicBezTo>
                    <a:pt x="16681" y="20932"/>
                    <a:pt x="16693" y="20896"/>
                    <a:pt x="16693" y="20861"/>
                  </a:cubicBezTo>
                  <a:cubicBezTo>
                    <a:pt x="17800" y="20944"/>
                    <a:pt x="18907" y="21123"/>
                    <a:pt x="19991" y="21396"/>
                  </a:cubicBezTo>
                  <a:lnTo>
                    <a:pt x="20241" y="21468"/>
                  </a:lnTo>
                  <a:cubicBezTo>
                    <a:pt x="21789" y="21468"/>
                    <a:pt x="23051" y="20289"/>
                    <a:pt x="23182" y="18777"/>
                  </a:cubicBezTo>
                  <a:lnTo>
                    <a:pt x="23205" y="18777"/>
                  </a:lnTo>
                  <a:lnTo>
                    <a:pt x="23205" y="17920"/>
                  </a:lnTo>
                  <a:lnTo>
                    <a:pt x="23205" y="12431"/>
                  </a:lnTo>
                  <a:cubicBezTo>
                    <a:pt x="23205" y="9419"/>
                    <a:pt x="21455" y="6811"/>
                    <a:pt x="18919" y="5573"/>
                  </a:cubicBezTo>
                  <a:lnTo>
                    <a:pt x="18919" y="2227"/>
                  </a:lnTo>
                  <a:cubicBezTo>
                    <a:pt x="19467" y="2156"/>
                    <a:pt x="19884" y="1692"/>
                    <a:pt x="19884" y="1120"/>
                  </a:cubicBezTo>
                  <a:cubicBezTo>
                    <a:pt x="19884" y="501"/>
                    <a:pt x="19384" y="1"/>
                    <a:pt x="18764" y="1"/>
                  </a:cubicBezTo>
                  <a:cubicBezTo>
                    <a:pt x="18145" y="1"/>
                    <a:pt x="17645" y="501"/>
                    <a:pt x="17645" y="1120"/>
                  </a:cubicBezTo>
                  <a:cubicBezTo>
                    <a:pt x="17645" y="1692"/>
                    <a:pt x="18074" y="2156"/>
                    <a:pt x="18622" y="2227"/>
                  </a:cubicBezTo>
                  <a:lnTo>
                    <a:pt x="18622" y="5442"/>
                  </a:lnTo>
                  <a:cubicBezTo>
                    <a:pt x="17693" y="5037"/>
                    <a:pt x="16657" y="4811"/>
                    <a:pt x="15574" y="4811"/>
                  </a:cubicBezTo>
                  <a:lnTo>
                    <a:pt x="15038" y="4811"/>
                  </a:lnTo>
                  <a:cubicBezTo>
                    <a:pt x="13954" y="4811"/>
                    <a:pt x="12918" y="5037"/>
                    <a:pt x="11990" y="5442"/>
                  </a:cubicBezTo>
                  <a:lnTo>
                    <a:pt x="11990" y="2227"/>
                  </a:lnTo>
                  <a:cubicBezTo>
                    <a:pt x="12537" y="2156"/>
                    <a:pt x="12966" y="1692"/>
                    <a:pt x="12966" y="1120"/>
                  </a:cubicBezTo>
                  <a:cubicBezTo>
                    <a:pt x="12966" y="501"/>
                    <a:pt x="12454" y="1"/>
                    <a:pt x="1184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87" name="Google Shape;4487;p60"/>
            <p:cNvGrpSpPr/>
            <p:nvPr/>
          </p:nvGrpSpPr>
          <p:grpSpPr>
            <a:xfrm>
              <a:off x="5645338" y="3487938"/>
              <a:ext cx="765000" cy="1336500"/>
              <a:chOff x="5653225" y="2500175"/>
              <a:chExt cx="765000" cy="1336500"/>
            </a:xfrm>
          </p:grpSpPr>
          <p:sp>
            <p:nvSpPr>
              <p:cNvPr id="4488" name="Google Shape;4488;p60"/>
              <p:cNvSpPr/>
              <p:nvPr/>
            </p:nvSpPr>
            <p:spPr>
              <a:xfrm>
                <a:off x="5945525" y="2526650"/>
                <a:ext cx="7450" cy="2852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1408" extrusionOk="0">
                    <a:moveTo>
                      <a:pt x="0" y="1"/>
                    </a:moveTo>
                    <a:lnTo>
                      <a:pt x="0" y="11407"/>
                    </a:lnTo>
                    <a:lnTo>
                      <a:pt x="298" y="11407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489;p60"/>
              <p:cNvSpPr/>
              <p:nvPr/>
            </p:nvSpPr>
            <p:spPr>
              <a:xfrm>
                <a:off x="5921100" y="2500175"/>
                <a:ext cx="5600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2239" extrusionOk="0">
                    <a:moveTo>
                      <a:pt x="1120" y="0"/>
                    </a:moveTo>
                    <a:cubicBezTo>
                      <a:pt x="501" y="0"/>
                      <a:pt x="1" y="500"/>
                      <a:pt x="1" y="1119"/>
                    </a:cubicBezTo>
                    <a:cubicBezTo>
                      <a:pt x="1" y="1739"/>
                      <a:pt x="501" y="2239"/>
                      <a:pt x="1120" y="2239"/>
                    </a:cubicBezTo>
                    <a:cubicBezTo>
                      <a:pt x="1739" y="2239"/>
                      <a:pt x="2239" y="1739"/>
                      <a:pt x="2239" y="1119"/>
                    </a:cubicBezTo>
                    <a:cubicBezTo>
                      <a:pt x="2239" y="500"/>
                      <a:pt x="1739" y="0"/>
                      <a:pt x="1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0" name="Google Shape;4490;p60"/>
              <p:cNvSpPr/>
              <p:nvPr/>
            </p:nvSpPr>
            <p:spPr>
              <a:xfrm>
                <a:off x="6118450" y="2526650"/>
                <a:ext cx="7475" cy="2852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1408" extrusionOk="0">
                    <a:moveTo>
                      <a:pt x="1" y="1"/>
                    </a:moveTo>
                    <a:lnTo>
                      <a:pt x="1" y="11407"/>
                    </a:lnTo>
                    <a:lnTo>
                      <a:pt x="298" y="11407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1" name="Google Shape;4491;p60"/>
              <p:cNvSpPr/>
              <p:nvPr/>
            </p:nvSpPr>
            <p:spPr>
              <a:xfrm>
                <a:off x="6094350" y="2500175"/>
                <a:ext cx="55975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239" extrusionOk="0">
                    <a:moveTo>
                      <a:pt x="1119" y="0"/>
                    </a:moveTo>
                    <a:cubicBezTo>
                      <a:pt x="500" y="0"/>
                      <a:pt x="0" y="500"/>
                      <a:pt x="0" y="1119"/>
                    </a:cubicBezTo>
                    <a:cubicBezTo>
                      <a:pt x="0" y="1739"/>
                      <a:pt x="500" y="2239"/>
                      <a:pt x="1119" y="2239"/>
                    </a:cubicBezTo>
                    <a:cubicBezTo>
                      <a:pt x="1739" y="2239"/>
                      <a:pt x="2239" y="1739"/>
                      <a:pt x="2239" y="1119"/>
                    </a:cubicBezTo>
                    <a:cubicBezTo>
                      <a:pt x="2239" y="500"/>
                      <a:pt x="1739" y="0"/>
                      <a:pt x="11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2" name="Google Shape;4492;p60"/>
              <p:cNvSpPr/>
              <p:nvPr/>
            </p:nvSpPr>
            <p:spPr>
              <a:xfrm>
                <a:off x="6000275" y="2970475"/>
                <a:ext cx="70875" cy="14115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5646" extrusionOk="0">
                    <a:moveTo>
                      <a:pt x="394" y="0"/>
                    </a:moveTo>
                    <a:cubicBezTo>
                      <a:pt x="322" y="0"/>
                      <a:pt x="239" y="36"/>
                      <a:pt x="191" y="107"/>
                    </a:cubicBezTo>
                    <a:lnTo>
                      <a:pt x="60" y="274"/>
                    </a:lnTo>
                    <a:cubicBezTo>
                      <a:pt x="1" y="357"/>
                      <a:pt x="1" y="464"/>
                      <a:pt x="60" y="548"/>
                    </a:cubicBezTo>
                    <a:lnTo>
                      <a:pt x="168" y="667"/>
                    </a:lnTo>
                    <a:cubicBezTo>
                      <a:pt x="227" y="750"/>
                      <a:pt x="227" y="869"/>
                      <a:pt x="168" y="953"/>
                    </a:cubicBezTo>
                    <a:lnTo>
                      <a:pt x="60" y="1072"/>
                    </a:lnTo>
                    <a:cubicBezTo>
                      <a:pt x="1" y="1155"/>
                      <a:pt x="1" y="1262"/>
                      <a:pt x="60" y="1345"/>
                    </a:cubicBezTo>
                    <a:lnTo>
                      <a:pt x="168" y="1476"/>
                    </a:lnTo>
                    <a:cubicBezTo>
                      <a:pt x="227" y="1560"/>
                      <a:pt x="227" y="1667"/>
                      <a:pt x="168" y="1750"/>
                    </a:cubicBezTo>
                    <a:lnTo>
                      <a:pt x="60" y="1881"/>
                    </a:lnTo>
                    <a:cubicBezTo>
                      <a:pt x="1" y="1965"/>
                      <a:pt x="1" y="2072"/>
                      <a:pt x="60" y="2155"/>
                    </a:cubicBezTo>
                    <a:lnTo>
                      <a:pt x="168" y="2274"/>
                    </a:lnTo>
                    <a:cubicBezTo>
                      <a:pt x="227" y="2358"/>
                      <a:pt x="227" y="2477"/>
                      <a:pt x="168" y="2560"/>
                    </a:cubicBezTo>
                    <a:lnTo>
                      <a:pt x="60" y="2679"/>
                    </a:lnTo>
                    <a:cubicBezTo>
                      <a:pt x="1" y="2762"/>
                      <a:pt x="1" y="2869"/>
                      <a:pt x="60" y="2953"/>
                    </a:cubicBezTo>
                    <a:lnTo>
                      <a:pt x="168" y="3084"/>
                    </a:lnTo>
                    <a:cubicBezTo>
                      <a:pt x="227" y="3167"/>
                      <a:pt x="227" y="3274"/>
                      <a:pt x="168" y="3358"/>
                    </a:cubicBezTo>
                    <a:lnTo>
                      <a:pt x="60" y="3489"/>
                    </a:lnTo>
                    <a:cubicBezTo>
                      <a:pt x="1" y="3572"/>
                      <a:pt x="1" y="3679"/>
                      <a:pt x="60" y="3762"/>
                    </a:cubicBezTo>
                    <a:lnTo>
                      <a:pt x="168" y="3882"/>
                    </a:lnTo>
                    <a:cubicBezTo>
                      <a:pt x="227" y="3965"/>
                      <a:pt x="227" y="4084"/>
                      <a:pt x="168" y="4167"/>
                    </a:cubicBezTo>
                    <a:lnTo>
                      <a:pt x="60" y="4286"/>
                    </a:lnTo>
                    <a:cubicBezTo>
                      <a:pt x="1" y="4370"/>
                      <a:pt x="1" y="4477"/>
                      <a:pt x="60" y="4560"/>
                    </a:cubicBezTo>
                    <a:lnTo>
                      <a:pt x="168" y="4691"/>
                    </a:lnTo>
                    <a:cubicBezTo>
                      <a:pt x="227" y="4774"/>
                      <a:pt x="227" y="4882"/>
                      <a:pt x="168" y="4965"/>
                    </a:cubicBezTo>
                    <a:lnTo>
                      <a:pt x="72" y="5096"/>
                    </a:lnTo>
                    <a:cubicBezTo>
                      <a:pt x="1" y="5167"/>
                      <a:pt x="1" y="5286"/>
                      <a:pt x="72" y="5370"/>
                    </a:cubicBezTo>
                    <a:lnTo>
                      <a:pt x="191" y="5536"/>
                    </a:lnTo>
                    <a:cubicBezTo>
                      <a:pt x="239" y="5596"/>
                      <a:pt x="310" y="5632"/>
                      <a:pt x="394" y="5632"/>
                    </a:cubicBezTo>
                    <a:lnTo>
                      <a:pt x="2430" y="5644"/>
                    </a:lnTo>
                    <a:cubicBezTo>
                      <a:pt x="2438" y="5645"/>
                      <a:pt x="2447" y="5645"/>
                      <a:pt x="2456" y="5645"/>
                    </a:cubicBezTo>
                    <a:cubicBezTo>
                      <a:pt x="2530" y="5645"/>
                      <a:pt x="2601" y="5602"/>
                      <a:pt x="2644" y="5548"/>
                    </a:cubicBezTo>
                    <a:lnTo>
                      <a:pt x="2775" y="5358"/>
                    </a:lnTo>
                    <a:cubicBezTo>
                      <a:pt x="2835" y="5275"/>
                      <a:pt x="2835" y="5167"/>
                      <a:pt x="2775" y="5096"/>
                    </a:cubicBezTo>
                    <a:lnTo>
                      <a:pt x="2668" y="4965"/>
                    </a:lnTo>
                    <a:cubicBezTo>
                      <a:pt x="2608" y="4882"/>
                      <a:pt x="2608" y="4763"/>
                      <a:pt x="2668" y="4691"/>
                    </a:cubicBezTo>
                    <a:lnTo>
                      <a:pt x="2775" y="4560"/>
                    </a:lnTo>
                    <a:cubicBezTo>
                      <a:pt x="2835" y="4477"/>
                      <a:pt x="2835" y="4370"/>
                      <a:pt x="2775" y="4286"/>
                    </a:cubicBezTo>
                    <a:lnTo>
                      <a:pt x="2668" y="4155"/>
                    </a:lnTo>
                    <a:cubicBezTo>
                      <a:pt x="2608" y="4072"/>
                      <a:pt x="2608" y="3965"/>
                      <a:pt x="2668" y="3882"/>
                    </a:cubicBezTo>
                    <a:lnTo>
                      <a:pt x="2775" y="3751"/>
                    </a:lnTo>
                    <a:cubicBezTo>
                      <a:pt x="2835" y="3679"/>
                      <a:pt x="2835" y="3560"/>
                      <a:pt x="2775" y="3477"/>
                    </a:cubicBezTo>
                    <a:lnTo>
                      <a:pt x="2668" y="3358"/>
                    </a:lnTo>
                    <a:cubicBezTo>
                      <a:pt x="2608" y="3274"/>
                      <a:pt x="2608" y="3155"/>
                      <a:pt x="2668" y="3084"/>
                    </a:cubicBezTo>
                    <a:lnTo>
                      <a:pt x="2775" y="2953"/>
                    </a:lnTo>
                    <a:cubicBezTo>
                      <a:pt x="2835" y="2869"/>
                      <a:pt x="2835" y="2762"/>
                      <a:pt x="2775" y="2679"/>
                    </a:cubicBezTo>
                    <a:lnTo>
                      <a:pt x="2668" y="2548"/>
                    </a:lnTo>
                    <a:cubicBezTo>
                      <a:pt x="2608" y="2465"/>
                      <a:pt x="2608" y="2358"/>
                      <a:pt x="2668" y="2274"/>
                    </a:cubicBezTo>
                    <a:lnTo>
                      <a:pt x="2775" y="2143"/>
                    </a:lnTo>
                    <a:cubicBezTo>
                      <a:pt x="2835" y="2072"/>
                      <a:pt x="2835" y="1953"/>
                      <a:pt x="2775" y="1869"/>
                    </a:cubicBezTo>
                    <a:lnTo>
                      <a:pt x="2668" y="1750"/>
                    </a:lnTo>
                    <a:cubicBezTo>
                      <a:pt x="2608" y="1667"/>
                      <a:pt x="2608" y="1548"/>
                      <a:pt x="2668" y="1476"/>
                    </a:cubicBezTo>
                    <a:lnTo>
                      <a:pt x="2775" y="1345"/>
                    </a:lnTo>
                    <a:cubicBezTo>
                      <a:pt x="2835" y="1262"/>
                      <a:pt x="2835" y="1155"/>
                      <a:pt x="2775" y="1072"/>
                    </a:cubicBezTo>
                    <a:lnTo>
                      <a:pt x="2668" y="941"/>
                    </a:lnTo>
                    <a:cubicBezTo>
                      <a:pt x="2608" y="857"/>
                      <a:pt x="2608" y="750"/>
                      <a:pt x="2668" y="667"/>
                    </a:cubicBezTo>
                    <a:lnTo>
                      <a:pt x="2763" y="548"/>
                    </a:lnTo>
                    <a:cubicBezTo>
                      <a:pt x="2835" y="464"/>
                      <a:pt x="2835" y="345"/>
                      <a:pt x="2763" y="262"/>
                    </a:cubicBezTo>
                    <a:lnTo>
                      <a:pt x="2644" y="107"/>
                    </a:lnTo>
                    <a:cubicBezTo>
                      <a:pt x="2596" y="36"/>
                      <a:pt x="2513" y="0"/>
                      <a:pt x="24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3" name="Google Shape;4493;p60"/>
              <p:cNvSpPr/>
              <p:nvPr/>
            </p:nvSpPr>
            <p:spPr>
              <a:xfrm>
                <a:off x="5994325" y="2980575"/>
                <a:ext cx="8457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406" extrusionOk="0">
                    <a:moveTo>
                      <a:pt x="1" y="1"/>
                    </a:moveTo>
                    <a:lnTo>
                      <a:pt x="358" y="406"/>
                    </a:lnTo>
                    <a:lnTo>
                      <a:pt x="3025" y="406"/>
                    </a:lnTo>
                    <a:lnTo>
                      <a:pt x="3382" y="1"/>
                    </a:lnTo>
                    <a:close/>
                  </a:path>
                </a:pathLst>
              </a:custGeom>
              <a:solidFill>
                <a:srgbClr val="4800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4" name="Google Shape;4494;p60"/>
              <p:cNvSpPr/>
              <p:nvPr/>
            </p:nvSpPr>
            <p:spPr>
              <a:xfrm>
                <a:off x="5982425" y="3437775"/>
                <a:ext cx="1065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8514" extrusionOk="0">
                    <a:moveTo>
                      <a:pt x="3668" y="1"/>
                    </a:moveTo>
                    <a:lnTo>
                      <a:pt x="596" y="13"/>
                    </a:lnTo>
                    <a:cubicBezTo>
                      <a:pt x="477" y="13"/>
                      <a:pt x="358" y="60"/>
                      <a:pt x="286" y="156"/>
                    </a:cubicBezTo>
                    <a:lnTo>
                      <a:pt x="96" y="406"/>
                    </a:lnTo>
                    <a:cubicBezTo>
                      <a:pt x="1" y="525"/>
                      <a:pt x="1" y="691"/>
                      <a:pt x="96" y="822"/>
                    </a:cubicBezTo>
                    <a:lnTo>
                      <a:pt x="239" y="1013"/>
                    </a:lnTo>
                    <a:cubicBezTo>
                      <a:pt x="334" y="1132"/>
                      <a:pt x="334" y="1299"/>
                      <a:pt x="239" y="1430"/>
                    </a:cubicBezTo>
                    <a:lnTo>
                      <a:pt x="96" y="1620"/>
                    </a:lnTo>
                    <a:cubicBezTo>
                      <a:pt x="1" y="1739"/>
                      <a:pt x="1" y="1906"/>
                      <a:pt x="96" y="2037"/>
                    </a:cubicBezTo>
                    <a:lnTo>
                      <a:pt x="239" y="2227"/>
                    </a:lnTo>
                    <a:cubicBezTo>
                      <a:pt x="334" y="2346"/>
                      <a:pt x="334" y="2513"/>
                      <a:pt x="239" y="2644"/>
                    </a:cubicBezTo>
                    <a:lnTo>
                      <a:pt x="96" y="2823"/>
                    </a:lnTo>
                    <a:cubicBezTo>
                      <a:pt x="1" y="2954"/>
                      <a:pt x="1" y="3120"/>
                      <a:pt x="96" y="3239"/>
                    </a:cubicBezTo>
                    <a:lnTo>
                      <a:pt x="251" y="3430"/>
                    </a:lnTo>
                    <a:cubicBezTo>
                      <a:pt x="346" y="3561"/>
                      <a:pt x="346" y="3727"/>
                      <a:pt x="251" y="3847"/>
                    </a:cubicBezTo>
                    <a:lnTo>
                      <a:pt x="96" y="4037"/>
                    </a:lnTo>
                    <a:cubicBezTo>
                      <a:pt x="1" y="4168"/>
                      <a:pt x="1" y="4335"/>
                      <a:pt x="96" y="4454"/>
                    </a:cubicBezTo>
                    <a:lnTo>
                      <a:pt x="239" y="4644"/>
                    </a:lnTo>
                    <a:cubicBezTo>
                      <a:pt x="334" y="4763"/>
                      <a:pt x="334" y="4930"/>
                      <a:pt x="239" y="5061"/>
                    </a:cubicBezTo>
                    <a:lnTo>
                      <a:pt x="96" y="5251"/>
                    </a:lnTo>
                    <a:cubicBezTo>
                      <a:pt x="1" y="5371"/>
                      <a:pt x="1" y="5537"/>
                      <a:pt x="96" y="5668"/>
                    </a:cubicBezTo>
                    <a:lnTo>
                      <a:pt x="239" y="5859"/>
                    </a:lnTo>
                    <a:cubicBezTo>
                      <a:pt x="334" y="5978"/>
                      <a:pt x="334" y="6144"/>
                      <a:pt x="239" y="6275"/>
                    </a:cubicBezTo>
                    <a:lnTo>
                      <a:pt x="96" y="6466"/>
                    </a:lnTo>
                    <a:cubicBezTo>
                      <a:pt x="1" y="6585"/>
                      <a:pt x="1" y="6752"/>
                      <a:pt x="96" y="6871"/>
                    </a:cubicBezTo>
                    <a:lnTo>
                      <a:pt x="239" y="7061"/>
                    </a:lnTo>
                    <a:cubicBezTo>
                      <a:pt x="334" y="7192"/>
                      <a:pt x="334" y="7359"/>
                      <a:pt x="239" y="7478"/>
                    </a:cubicBezTo>
                    <a:lnTo>
                      <a:pt x="96" y="7668"/>
                    </a:lnTo>
                    <a:cubicBezTo>
                      <a:pt x="1" y="7788"/>
                      <a:pt x="1" y="7954"/>
                      <a:pt x="96" y="8085"/>
                    </a:cubicBezTo>
                    <a:lnTo>
                      <a:pt x="286" y="8335"/>
                    </a:lnTo>
                    <a:cubicBezTo>
                      <a:pt x="358" y="8430"/>
                      <a:pt x="477" y="8478"/>
                      <a:pt x="596" y="8478"/>
                    </a:cubicBezTo>
                    <a:lnTo>
                      <a:pt x="3656" y="8514"/>
                    </a:lnTo>
                    <a:cubicBezTo>
                      <a:pt x="3787" y="8514"/>
                      <a:pt x="3906" y="8454"/>
                      <a:pt x="3977" y="8347"/>
                    </a:cubicBezTo>
                    <a:lnTo>
                      <a:pt x="4180" y="8073"/>
                    </a:lnTo>
                    <a:cubicBezTo>
                      <a:pt x="4263" y="7954"/>
                      <a:pt x="4263" y="7788"/>
                      <a:pt x="4168" y="7668"/>
                    </a:cubicBezTo>
                    <a:lnTo>
                      <a:pt x="4025" y="7478"/>
                    </a:lnTo>
                    <a:cubicBezTo>
                      <a:pt x="3930" y="7347"/>
                      <a:pt x="3930" y="7180"/>
                      <a:pt x="4025" y="7061"/>
                    </a:cubicBezTo>
                    <a:lnTo>
                      <a:pt x="4168" y="6871"/>
                    </a:lnTo>
                    <a:cubicBezTo>
                      <a:pt x="4263" y="6752"/>
                      <a:pt x="4263" y="6585"/>
                      <a:pt x="4168" y="6454"/>
                    </a:cubicBezTo>
                    <a:lnTo>
                      <a:pt x="4025" y="6264"/>
                    </a:lnTo>
                    <a:cubicBezTo>
                      <a:pt x="3930" y="6144"/>
                      <a:pt x="3930" y="5978"/>
                      <a:pt x="4025" y="5847"/>
                    </a:cubicBezTo>
                    <a:lnTo>
                      <a:pt x="4168" y="5656"/>
                    </a:lnTo>
                    <a:cubicBezTo>
                      <a:pt x="4263" y="5537"/>
                      <a:pt x="4263" y="5371"/>
                      <a:pt x="4168" y="5240"/>
                    </a:cubicBezTo>
                    <a:lnTo>
                      <a:pt x="4025" y="5049"/>
                    </a:lnTo>
                    <a:cubicBezTo>
                      <a:pt x="3930" y="4930"/>
                      <a:pt x="3930" y="4763"/>
                      <a:pt x="4025" y="4644"/>
                    </a:cubicBezTo>
                    <a:lnTo>
                      <a:pt x="4168" y="4454"/>
                    </a:lnTo>
                    <a:cubicBezTo>
                      <a:pt x="4263" y="4323"/>
                      <a:pt x="4263" y="4156"/>
                      <a:pt x="4168" y="4037"/>
                    </a:cubicBezTo>
                    <a:lnTo>
                      <a:pt x="4025" y="3847"/>
                    </a:lnTo>
                    <a:cubicBezTo>
                      <a:pt x="3930" y="3716"/>
                      <a:pt x="3930" y="3549"/>
                      <a:pt x="4025" y="3430"/>
                    </a:cubicBezTo>
                    <a:lnTo>
                      <a:pt x="4168" y="3239"/>
                    </a:lnTo>
                    <a:cubicBezTo>
                      <a:pt x="4263" y="3108"/>
                      <a:pt x="4263" y="2942"/>
                      <a:pt x="4168" y="2823"/>
                    </a:cubicBezTo>
                    <a:lnTo>
                      <a:pt x="4025" y="2632"/>
                    </a:lnTo>
                    <a:cubicBezTo>
                      <a:pt x="3930" y="2513"/>
                      <a:pt x="3930" y="2346"/>
                      <a:pt x="4025" y="2215"/>
                    </a:cubicBezTo>
                    <a:lnTo>
                      <a:pt x="4168" y="2025"/>
                    </a:lnTo>
                    <a:cubicBezTo>
                      <a:pt x="4263" y="1906"/>
                      <a:pt x="4263" y="1739"/>
                      <a:pt x="4168" y="1608"/>
                    </a:cubicBezTo>
                    <a:lnTo>
                      <a:pt x="4025" y="1418"/>
                    </a:lnTo>
                    <a:cubicBezTo>
                      <a:pt x="3930" y="1299"/>
                      <a:pt x="3930" y="1132"/>
                      <a:pt x="4025" y="1013"/>
                    </a:cubicBezTo>
                    <a:lnTo>
                      <a:pt x="4168" y="822"/>
                    </a:lnTo>
                    <a:cubicBezTo>
                      <a:pt x="4263" y="691"/>
                      <a:pt x="4263" y="525"/>
                      <a:pt x="4168" y="406"/>
                    </a:cubicBezTo>
                    <a:lnTo>
                      <a:pt x="3977" y="156"/>
                    </a:lnTo>
                    <a:cubicBezTo>
                      <a:pt x="3906" y="60"/>
                      <a:pt x="3787" y="1"/>
                      <a:pt x="36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5" name="Google Shape;4495;p60"/>
              <p:cNvSpPr/>
              <p:nvPr/>
            </p:nvSpPr>
            <p:spPr>
              <a:xfrm>
                <a:off x="5842225" y="3712525"/>
                <a:ext cx="386975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5479" h="1108" extrusionOk="0">
                    <a:moveTo>
                      <a:pt x="1" y="0"/>
                    </a:moveTo>
                    <a:lnTo>
                      <a:pt x="1" y="1108"/>
                    </a:lnTo>
                    <a:lnTo>
                      <a:pt x="15479" y="1108"/>
                    </a:lnTo>
                    <a:lnTo>
                      <a:pt x="1547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6" name="Google Shape;4496;p60"/>
              <p:cNvSpPr/>
              <p:nvPr/>
            </p:nvSpPr>
            <p:spPr>
              <a:xfrm>
                <a:off x="5891350" y="3707450"/>
                <a:ext cx="291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502" extrusionOk="0">
                    <a:moveTo>
                      <a:pt x="0" y="1"/>
                    </a:moveTo>
                    <a:lnTo>
                      <a:pt x="0" y="1501"/>
                    </a:lnTo>
                    <a:lnTo>
                      <a:pt x="655" y="1501"/>
                    </a:lnTo>
                    <a:cubicBezTo>
                      <a:pt x="941" y="1501"/>
                      <a:pt x="1167" y="1275"/>
                      <a:pt x="1167" y="989"/>
                    </a:cubicBezTo>
                    <a:lnTo>
                      <a:pt x="1167" y="513"/>
                    </a:lnTo>
                    <a:cubicBezTo>
                      <a:pt x="1167" y="227"/>
                      <a:pt x="941" y="1"/>
                      <a:pt x="6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7" name="Google Shape;4497;p60"/>
              <p:cNvSpPr/>
              <p:nvPr/>
            </p:nvSpPr>
            <p:spPr>
              <a:xfrm>
                <a:off x="5785675" y="3707450"/>
                <a:ext cx="292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502" extrusionOk="0">
                    <a:moveTo>
                      <a:pt x="512" y="1"/>
                    </a:moveTo>
                    <a:cubicBezTo>
                      <a:pt x="227" y="1"/>
                      <a:pt x="0" y="227"/>
                      <a:pt x="0" y="513"/>
                    </a:cubicBezTo>
                    <a:lnTo>
                      <a:pt x="0" y="989"/>
                    </a:lnTo>
                    <a:cubicBezTo>
                      <a:pt x="0" y="1275"/>
                      <a:pt x="227" y="1501"/>
                      <a:pt x="512" y="1501"/>
                    </a:cubicBezTo>
                    <a:lnTo>
                      <a:pt x="1167" y="1501"/>
                    </a:ln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8" name="Google Shape;4498;p60"/>
              <p:cNvSpPr/>
              <p:nvPr/>
            </p:nvSpPr>
            <p:spPr>
              <a:xfrm>
                <a:off x="5796400" y="3616075"/>
                <a:ext cx="99725" cy="22060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8824" extrusionOk="0">
                    <a:moveTo>
                      <a:pt x="1988" y="1"/>
                    </a:moveTo>
                    <a:cubicBezTo>
                      <a:pt x="1238" y="1"/>
                      <a:pt x="631" y="48"/>
                      <a:pt x="262" y="155"/>
                    </a:cubicBezTo>
                    <a:cubicBezTo>
                      <a:pt x="250" y="179"/>
                      <a:pt x="238" y="203"/>
                      <a:pt x="226" y="227"/>
                    </a:cubicBezTo>
                    <a:cubicBezTo>
                      <a:pt x="203" y="275"/>
                      <a:pt x="179" y="322"/>
                      <a:pt x="167" y="382"/>
                    </a:cubicBezTo>
                    <a:cubicBezTo>
                      <a:pt x="191" y="405"/>
                      <a:pt x="214" y="429"/>
                      <a:pt x="250" y="441"/>
                    </a:cubicBezTo>
                    <a:lnTo>
                      <a:pt x="226" y="548"/>
                    </a:lnTo>
                    <a:cubicBezTo>
                      <a:pt x="214" y="572"/>
                      <a:pt x="214" y="608"/>
                      <a:pt x="214" y="644"/>
                    </a:cubicBezTo>
                    <a:cubicBezTo>
                      <a:pt x="214" y="656"/>
                      <a:pt x="214" y="679"/>
                      <a:pt x="214" y="691"/>
                    </a:cubicBezTo>
                    <a:lnTo>
                      <a:pt x="214" y="703"/>
                    </a:lnTo>
                    <a:cubicBezTo>
                      <a:pt x="214" y="751"/>
                      <a:pt x="214" y="798"/>
                      <a:pt x="214" y="846"/>
                    </a:cubicBezTo>
                    <a:lnTo>
                      <a:pt x="107" y="894"/>
                    </a:lnTo>
                    <a:lnTo>
                      <a:pt x="95" y="1203"/>
                    </a:lnTo>
                    <a:lnTo>
                      <a:pt x="203" y="1251"/>
                    </a:lnTo>
                    <a:lnTo>
                      <a:pt x="191" y="1453"/>
                    </a:lnTo>
                    <a:lnTo>
                      <a:pt x="191" y="1656"/>
                    </a:lnTo>
                    <a:lnTo>
                      <a:pt x="83" y="1715"/>
                    </a:lnTo>
                    <a:lnTo>
                      <a:pt x="72" y="2013"/>
                    </a:lnTo>
                    <a:lnTo>
                      <a:pt x="179" y="2072"/>
                    </a:lnTo>
                    <a:lnTo>
                      <a:pt x="179" y="2275"/>
                    </a:lnTo>
                    <a:lnTo>
                      <a:pt x="167" y="2489"/>
                    </a:lnTo>
                    <a:lnTo>
                      <a:pt x="60" y="2537"/>
                    </a:lnTo>
                    <a:lnTo>
                      <a:pt x="60" y="2858"/>
                    </a:lnTo>
                    <a:lnTo>
                      <a:pt x="167" y="2918"/>
                    </a:lnTo>
                    <a:lnTo>
                      <a:pt x="155" y="3120"/>
                    </a:lnTo>
                    <a:lnTo>
                      <a:pt x="155" y="3334"/>
                    </a:lnTo>
                    <a:lnTo>
                      <a:pt x="48" y="3394"/>
                    </a:lnTo>
                    <a:lnTo>
                      <a:pt x="36" y="3584"/>
                    </a:lnTo>
                    <a:lnTo>
                      <a:pt x="0" y="3584"/>
                    </a:lnTo>
                    <a:lnTo>
                      <a:pt x="0" y="3668"/>
                    </a:lnTo>
                    <a:lnTo>
                      <a:pt x="12" y="3942"/>
                    </a:lnTo>
                    <a:lnTo>
                      <a:pt x="119" y="3942"/>
                    </a:lnTo>
                    <a:lnTo>
                      <a:pt x="119" y="4168"/>
                    </a:lnTo>
                    <a:lnTo>
                      <a:pt x="12" y="4227"/>
                    </a:lnTo>
                    <a:lnTo>
                      <a:pt x="24" y="4406"/>
                    </a:lnTo>
                    <a:lnTo>
                      <a:pt x="12" y="4585"/>
                    </a:lnTo>
                    <a:lnTo>
                      <a:pt x="119" y="4644"/>
                    </a:lnTo>
                    <a:lnTo>
                      <a:pt x="119" y="4870"/>
                    </a:lnTo>
                    <a:lnTo>
                      <a:pt x="12" y="4870"/>
                    </a:lnTo>
                    <a:lnTo>
                      <a:pt x="0" y="5156"/>
                    </a:lnTo>
                    <a:lnTo>
                      <a:pt x="0" y="5239"/>
                    </a:lnTo>
                    <a:lnTo>
                      <a:pt x="36" y="5239"/>
                    </a:lnTo>
                    <a:lnTo>
                      <a:pt x="48" y="5418"/>
                    </a:lnTo>
                    <a:lnTo>
                      <a:pt x="155" y="5478"/>
                    </a:lnTo>
                    <a:lnTo>
                      <a:pt x="155" y="5692"/>
                    </a:lnTo>
                    <a:lnTo>
                      <a:pt x="167" y="5906"/>
                    </a:lnTo>
                    <a:lnTo>
                      <a:pt x="60" y="5954"/>
                    </a:lnTo>
                    <a:lnTo>
                      <a:pt x="60" y="6275"/>
                    </a:lnTo>
                    <a:lnTo>
                      <a:pt x="167" y="6323"/>
                    </a:lnTo>
                    <a:lnTo>
                      <a:pt x="179" y="6537"/>
                    </a:lnTo>
                    <a:lnTo>
                      <a:pt x="179" y="6740"/>
                    </a:lnTo>
                    <a:lnTo>
                      <a:pt x="72" y="6799"/>
                    </a:lnTo>
                    <a:lnTo>
                      <a:pt x="83" y="7109"/>
                    </a:lnTo>
                    <a:lnTo>
                      <a:pt x="191" y="7156"/>
                    </a:lnTo>
                    <a:lnTo>
                      <a:pt x="191" y="7359"/>
                    </a:lnTo>
                    <a:lnTo>
                      <a:pt x="203" y="7561"/>
                    </a:lnTo>
                    <a:lnTo>
                      <a:pt x="95" y="7621"/>
                    </a:lnTo>
                    <a:lnTo>
                      <a:pt x="107" y="7918"/>
                    </a:lnTo>
                    <a:lnTo>
                      <a:pt x="214" y="7978"/>
                    </a:lnTo>
                    <a:cubicBezTo>
                      <a:pt x="214" y="8025"/>
                      <a:pt x="214" y="8073"/>
                      <a:pt x="214" y="8121"/>
                    </a:cubicBezTo>
                    <a:lnTo>
                      <a:pt x="214" y="8133"/>
                    </a:lnTo>
                    <a:cubicBezTo>
                      <a:pt x="214" y="8145"/>
                      <a:pt x="214" y="8156"/>
                      <a:pt x="214" y="8168"/>
                    </a:cubicBezTo>
                    <a:cubicBezTo>
                      <a:pt x="226" y="8204"/>
                      <a:pt x="226" y="8240"/>
                      <a:pt x="226" y="8276"/>
                    </a:cubicBezTo>
                    <a:lnTo>
                      <a:pt x="250" y="8371"/>
                    </a:lnTo>
                    <a:cubicBezTo>
                      <a:pt x="214" y="8395"/>
                      <a:pt x="191" y="8418"/>
                      <a:pt x="167" y="8442"/>
                    </a:cubicBezTo>
                    <a:cubicBezTo>
                      <a:pt x="179" y="8490"/>
                      <a:pt x="203" y="8537"/>
                      <a:pt x="226" y="8585"/>
                    </a:cubicBezTo>
                    <a:cubicBezTo>
                      <a:pt x="238" y="8609"/>
                      <a:pt x="250" y="8633"/>
                      <a:pt x="262" y="8657"/>
                    </a:cubicBezTo>
                    <a:cubicBezTo>
                      <a:pt x="631" y="8764"/>
                      <a:pt x="1238" y="8823"/>
                      <a:pt x="1988" y="8823"/>
                    </a:cubicBezTo>
                    <a:cubicBezTo>
                      <a:pt x="2762" y="8823"/>
                      <a:pt x="3358" y="8764"/>
                      <a:pt x="3715" y="8657"/>
                    </a:cubicBezTo>
                    <a:lnTo>
                      <a:pt x="3751" y="8585"/>
                    </a:lnTo>
                    <a:cubicBezTo>
                      <a:pt x="3786" y="8537"/>
                      <a:pt x="3798" y="8490"/>
                      <a:pt x="3822" y="8442"/>
                    </a:cubicBezTo>
                    <a:cubicBezTo>
                      <a:pt x="3786" y="8418"/>
                      <a:pt x="3762" y="8395"/>
                      <a:pt x="3739" y="8371"/>
                    </a:cubicBezTo>
                    <a:lnTo>
                      <a:pt x="3762" y="8276"/>
                    </a:lnTo>
                    <a:cubicBezTo>
                      <a:pt x="3762" y="8240"/>
                      <a:pt x="3762" y="8204"/>
                      <a:pt x="3762" y="8168"/>
                    </a:cubicBezTo>
                    <a:cubicBezTo>
                      <a:pt x="3774" y="8156"/>
                      <a:pt x="3774" y="8145"/>
                      <a:pt x="3774" y="8133"/>
                    </a:cubicBezTo>
                    <a:lnTo>
                      <a:pt x="3774" y="8121"/>
                    </a:lnTo>
                    <a:cubicBezTo>
                      <a:pt x="3774" y="8073"/>
                      <a:pt x="3774" y="8025"/>
                      <a:pt x="3774" y="7978"/>
                    </a:cubicBezTo>
                    <a:lnTo>
                      <a:pt x="3882" y="7918"/>
                    </a:lnTo>
                    <a:lnTo>
                      <a:pt x="3893" y="7621"/>
                    </a:lnTo>
                    <a:lnTo>
                      <a:pt x="3786" y="7561"/>
                    </a:lnTo>
                    <a:lnTo>
                      <a:pt x="3786" y="7359"/>
                    </a:lnTo>
                    <a:lnTo>
                      <a:pt x="3798" y="7156"/>
                    </a:lnTo>
                    <a:lnTo>
                      <a:pt x="3905" y="7109"/>
                    </a:lnTo>
                    <a:lnTo>
                      <a:pt x="3905" y="6799"/>
                    </a:lnTo>
                    <a:lnTo>
                      <a:pt x="3798" y="6740"/>
                    </a:lnTo>
                    <a:lnTo>
                      <a:pt x="3810" y="6537"/>
                    </a:lnTo>
                    <a:lnTo>
                      <a:pt x="3810" y="6323"/>
                    </a:lnTo>
                    <a:lnTo>
                      <a:pt x="3917" y="6275"/>
                    </a:lnTo>
                    <a:lnTo>
                      <a:pt x="3929" y="5954"/>
                    </a:lnTo>
                    <a:lnTo>
                      <a:pt x="3822" y="5906"/>
                    </a:lnTo>
                    <a:lnTo>
                      <a:pt x="3822" y="5692"/>
                    </a:lnTo>
                    <a:lnTo>
                      <a:pt x="3834" y="5478"/>
                    </a:lnTo>
                    <a:lnTo>
                      <a:pt x="3941" y="5418"/>
                    </a:lnTo>
                    <a:lnTo>
                      <a:pt x="3941" y="5239"/>
                    </a:lnTo>
                    <a:lnTo>
                      <a:pt x="3989" y="5239"/>
                    </a:lnTo>
                    <a:lnTo>
                      <a:pt x="3977" y="5156"/>
                    </a:lnTo>
                    <a:lnTo>
                      <a:pt x="3977" y="4870"/>
                    </a:lnTo>
                    <a:lnTo>
                      <a:pt x="3870" y="4870"/>
                    </a:lnTo>
                    <a:lnTo>
                      <a:pt x="3858" y="4644"/>
                    </a:lnTo>
                    <a:lnTo>
                      <a:pt x="3965" y="4585"/>
                    </a:lnTo>
                    <a:lnTo>
                      <a:pt x="3965" y="4406"/>
                    </a:lnTo>
                    <a:lnTo>
                      <a:pt x="3965" y="4227"/>
                    </a:lnTo>
                    <a:lnTo>
                      <a:pt x="3858" y="4168"/>
                    </a:lnTo>
                    <a:lnTo>
                      <a:pt x="3870" y="3942"/>
                    </a:lnTo>
                    <a:lnTo>
                      <a:pt x="3977" y="3942"/>
                    </a:lnTo>
                    <a:lnTo>
                      <a:pt x="3977" y="3668"/>
                    </a:lnTo>
                    <a:lnTo>
                      <a:pt x="3989" y="3584"/>
                    </a:lnTo>
                    <a:lnTo>
                      <a:pt x="3941" y="3584"/>
                    </a:lnTo>
                    <a:lnTo>
                      <a:pt x="3941" y="3394"/>
                    </a:lnTo>
                    <a:lnTo>
                      <a:pt x="3834" y="3334"/>
                    </a:lnTo>
                    <a:lnTo>
                      <a:pt x="3822" y="3120"/>
                    </a:lnTo>
                    <a:lnTo>
                      <a:pt x="3822" y="2918"/>
                    </a:lnTo>
                    <a:lnTo>
                      <a:pt x="3929" y="2858"/>
                    </a:lnTo>
                    <a:lnTo>
                      <a:pt x="3917" y="2537"/>
                    </a:lnTo>
                    <a:lnTo>
                      <a:pt x="3810" y="2489"/>
                    </a:lnTo>
                    <a:lnTo>
                      <a:pt x="3810" y="2275"/>
                    </a:lnTo>
                    <a:lnTo>
                      <a:pt x="3798" y="2072"/>
                    </a:lnTo>
                    <a:lnTo>
                      <a:pt x="3905" y="2013"/>
                    </a:lnTo>
                    <a:lnTo>
                      <a:pt x="3905" y="1715"/>
                    </a:lnTo>
                    <a:lnTo>
                      <a:pt x="3798" y="1656"/>
                    </a:lnTo>
                    <a:lnTo>
                      <a:pt x="3786" y="1453"/>
                    </a:lnTo>
                    <a:lnTo>
                      <a:pt x="3786" y="1251"/>
                    </a:lnTo>
                    <a:lnTo>
                      <a:pt x="3893" y="1203"/>
                    </a:lnTo>
                    <a:lnTo>
                      <a:pt x="3882" y="894"/>
                    </a:lnTo>
                    <a:lnTo>
                      <a:pt x="3774" y="846"/>
                    </a:lnTo>
                    <a:cubicBezTo>
                      <a:pt x="3774" y="798"/>
                      <a:pt x="3774" y="751"/>
                      <a:pt x="3774" y="703"/>
                    </a:cubicBezTo>
                    <a:lnTo>
                      <a:pt x="3774" y="691"/>
                    </a:lnTo>
                    <a:cubicBezTo>
                      <a:pt x="3774" y="679"/>
                      <a:pt x="3774" y="656"/>
                      <a:pt x="3762" y="644"/>
                    </a:cubicBezTo>
                    <a:cubicBezTo>
                      <a:pt x="3762" y="608"/>
                      <a:pt x="3762" y="572"/>
                      <a:pt x="3762" y="548"/>
                    </a:cubicBezTo>
                    <a:lnTo>
                      <a:pt x="3739" y="441"/>
                    </a:lnTo>
                    <a:cubicBezTo>
                      <a:pt x="3762" y="429"/>
                      <a:pt x="3798" y="405"/>
                      <a:pt x="3822" y="382"/>
                    </a:cubicBezTo>
                    <a:cubicBezTo>
                      <a:pt x="3798" y="322"/>
                      <a:pt x="3786" y="275"/>
                      <a:pt x="3751" y="227"/>
                    </a:cubicBezTo>
                    <a:lnTo>
                      <a:pt x="3715" y="155"/>
                    </a:lnTo>
                    <a:cubicBezTo>
                      <a:pt x="3358" y="48"/>
                      <a:pt x="2762" y="1"/>
                      <a:pt x="19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9" name="Google Shape;4499;p60"/>
              <p:cNvSpPr/>
              <p:nvPr/>
            </p:nvSpPr>
            <p:spPr>
              <a:xfrm>
                <a:off x="6150600" y="3707450"/>
                <a:ext cx="295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1502" extrusionOk="0">
                    <a:moveTo>
                      <a:pt x="524" y="1"/>
                    </a:moveTo>
                    <a:cubicBezTo>
                      <a:pt x="239" y="1"/>
                      <a:pt x="1" y="227"/>
                      <a:pt x="1" y="513"/>
                    </a:cubicBezTo>
                    <a:lnTo>
                      <a:pt x="1" y="989"/>
                    </a:lnTo>
                    <a:cubicBezTo>
                      <a:pt x="1" y="1275"/>
                      <a:pt x="239" y="1501"/>
                      <a:pt x="524" y="1501"/>
                    </a:cubicBezTo>
                    <a:lnTo>
                      <a:pt x="1179" y="1501"/>
                    </a:lnTo>
                    <a:lnTo>
                      <a:pt x="117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0" name="Google Shape;4500;p60"/>
              <p:cNvSpPr/>
              <p:nvPr/>
            </p:nvSpPr>
            <p:spPr>
              <a:xfrm>
                <a:off x="6256275" y="3707450"/>
                <a:ext cx="294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502" extrusionOk="0">
                    <a:moveTo>
                      <a:pt x="0" y="1"/>
                    </a:moveTo>
                    <a:lnTo>
                      <a:pt x="0" y="1501"/>
                    </a:lnTo>
                    <a:lnTo>
                      <a:pt x="667" y="1501"/>
                    </a:lnTo>
                    <a:cubicBezTo>
                      <a:pt x="953" y="1501"/>
                      <a:pt x="1179" y="1275"/>
                      <a:pt x="1179" y="989"/>
                    </a:cubicBezTo>
                    <a:lnTo>
                      <a:pt x="1179" y="513"/>
                    </a:lnTo>
                    <a:cubicBezTo>
                      <a:pt x="1179" y="227"/>
                      <a:pt x="953" y="1"/>
                      <a:pt x="6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1" name="Google Shape;4501;p60"/>
              <p:cNvSpPr/>
              <p:nvPr/>
            </p:nvSpPr>
            <p:spPr>
              <a:xfrm>
                <a:off x="6175300" y="3616075"/>
                <a:ext cx="99750" cy="22060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8824" extrusionOk="0">
                    <a:moveTo>
                      <a:pt x="2001" y="1"/>
                    </a:moveTo>
                    <a:cubicBezTo>
                      <a:pt x="1227" y="1"/>
                      <a:pt x="632" y="48"/>
                      <a:pt x="275" y="155"/>
                    </a:cubicBezTo>
                    <a:lnTo>
                      <a:pt x="239" y="227"/>
                    </a:lnTo>
                    <a:cubicBezTo>
                      <a:pt x="203" y="275"/>
                      <a:pt x="191" y="322"/>
                      <a:pt x="167" y="382"/>
                    </a:cubicBezTo>
                    <a:cubicBezTo>
                      <a:pt x="203" y="405"/>
                      <a:pt x="227" y="429"/>
                      <a:pt x="251" y="441"/>
                    </a:cubicBezTo>
                    <a:lnTo>
                      <a:pt x="227" y="548"/>
                    </a:lnTo>
                    <a:cubicBezTo>
                      <a:pt x="227" y="572"/>
                      <a:pt x="227" y="608"/>
                      <a:pt x="227" y="644"/>
                    </a:cubicBezTo>
                    <a:cubicBezTo>
                      <a:pt x="215" y="656"/>
                      <a:pt x="215" y="679"/>
                      <a:pt x="215" y="691"/>
                    </a:cubicBezTo>
                    <a:lnTo>
                      <a:pt x="215" y="703"/>
                    </a:lnTo>
                    <a:cubicBezTo>
                      <a:pt x="215" y="751"/>
                      <a:pt x="215" y="798"/>
                      <a:pt x="215" y="846"/>
                    </a:cubicBezTo>
                    <a:lnTo>
                      <a:pt x="108" y="894"/>
                    </a:lnTo>
                    <a:lnTo>
                      <a:pt x="96" y="1203"/>
                    </a:lnTo>
                    <a:lnTo>
                      <a:pt x="203" y="1251"/>
                    </a:lnTo>
                    <a:lnTo>
                      <a:pt x="203" y="1453"/>
                    </a:lnTo>
                    <a:lnTo>
                      <a:pt x="191" y="1656"/>
                    </a:lnTo>
                    <a:lnTo>
                      <a:pt x="84" y="1715"/>
                    </a:lnTo>
                    <a:lnTo>
                      <a:pt x="84" y="2013"/>
                    </a:lnTo>
                    <a:lnTo>
                      <a:pt x="191" y="2072"/>
                    </a:lnTo>
                    <a:lnTo>
                      <a:pt x="179" y="2275"/>
                    </a:lnTo>
                    <a:lnTo>
                      <a:pt x="179" y="2489"/>
                    </a:lnTo>
                    <a:lnTo>
                      <a:pt x="72" y="2537"/>
                    </a:lnTo>
                    <a:lnTo>
                      <a:pt x="60" y="2858"/>
                    </a:lnTo>
                    <a:lnTo>
                      <a:pt x="167" y="2918"/>
                    </a:lnTo>
                    <a:lnTo>
                      <a:pt x="167" y="3120"/>
                    </a:lnTo>
                    <a:lnTo>
                      <a:pt x="156" y="3334"/>
                    </a:lnTo>
                    <a:lnTo>
                      <a:pt x="48" y="3394"/>
                    </a:lnTo>
                    <a:lnTo>
                      <a:pt x="48" y="3584"/>
                    </a:lnTo>
                    <a:lnTo>
                      <a:pt x="1" y="3584"/>
                    </a:lnTo>
                    <a:lnTo>
                      <a:pt x="13" y="3668"/>
                    </a:lnTo>
                    <a:lnTo>
                      <a:pt x="13" y="3942"/>
                    </a:lnTo>
                    <a:lnTo>
                      <a:pt x="120" y="3942"/>
                    </a:lnTo>
                    <a:lnTo>
                      <a:pt x="132" y="4168"/>
                    </a:lnTo>
                    <a:lnTo>
                      <a:pt x="25" y="4227"/>
                    </a:lnTo>
                    <a:lnTo>
                      <a:pt x="25" y="4406"/>
                    </a:lnTo>
                    <a:lnTo>
                      <a:pt x="25" y="4585"/>
                    </a:lnTo>
                    <a:lnTo>
                      <a:pt x="132" y="4644"/>
                    </a:lnTo>
                    <a:lnTo>
                      <a:pt x="120" y="4870"/>
                    </a:lnTo>
                    <a:lnTo>
                      <a:pt x="13" y="4870"/>
                    </a:lnTo>
                    <a:lnTo>
                      <a:pt x="13" y="5156"/>
                    </a:lnTo>
                    <a:lnTo>
                      <a:pt x="1" y="5239"/>
                    </a:lnTo>
                    <a:lnTo>
                      <a:pt x="48" y="5239"/>
                    </a:lnTo>
                    <a:lnTo>
                      <a:pt x="48" y="5418"/>
                    </a:lnTo>
                    <a:lnTo>
                      <a:pt x="156" y="5478"/>
                    </a:lnTo>
                    <a:lnTo>
                      <a:pt x="167" y="5692"/>
                    </a:lnTo>
                    <a:lnTo>
                      <a:pt x="167" y="5906"/>
                    </a:lnTo>
                    <a:lnTo>
                      <a:pt x="60" y="5954"/>
                    </a:lnTo>
                    <a:lnTo>
                      <a:pt x="72" y="6275"/>
                    </a:lnTo>
                    <a:lnTo>
                      <a:pt x="179" y="6323"/>
                    </a:lnTo>
                    <a:lnTo>
                      <a:pt x="179" y="6537"/>
                    </a:lnTo>
                    <a:lnTo>
                      <a:pt x="191" y="6740"/>
                    </a:lnTo>
                    <a:lnTo>
                      <a:pt x="84" y="6799"/>
                    </a:lnTo>
                    <a:lnTo>
                      <a:pt x="84" y="7109"/>
                    </a:lnTo>
                    <a:lnTo>
                      <a:pt x="191" y="7156"/>
                    </a:lnTo>
                    <a:lnTo>
                      <a:pt x="203" y="7359"/>
                    </a:lnTo>
                    <a:lnTo>
                      <a:pt x="203" y="7561"/>
                    </a:lnTo>
                    <a:lnTo>
                      <a:pt x="96" y="7621"/>
                    </a:lnTo>
                    <a:lnTo>
                      <a:pt x="108" y="7918"/>
                    </a:lnTo>
                    <a:lnTo>
                      <a:pt x="215" y="7978"/>
                    </a:lnTo>
                    <a:cubicBezTo>
                      <a:pt x="215" y="8025"/>
                      <a:pt x="215" y="8073"/>
                      <a:pt x="215" y="8121"/>
                    </a:cubicBezTo>
                    <a:lnTo>
                      <a:pt x="215" y="8133"/>
                    </a:lnTo>
                    <a:cubicBezTo>
                      <a:pt x="215" y="8145"/>
                      <a:pt x="215" y="8156"/>
                      <a:pt x="227" y="8168"/>
                    </a:cubicBezTo>
                    <a:cubicBezTo>
                      <a:pt x="227" y="8204"/>
                      <a:pt x="227" y="8240"/>
                      <a:pt x="227" y="8276"/>
                    </a:cubicBezTo>
                    <a:lnTo>
                      <a:pt x="251" y="8371"/>
                    </a:lnTo>
                    <a:cubicBezTo>
                      <a:pt x="227" y="8395"/>
                      <a:pt x="191" y="8418"/>
                      <a:pt x="167" y="8442"/>
                    </a:cubicBezTo>
                    <a:cubicBezTo>
                      <a:pt x="191" y="8490"/>
                      <a:pt x="203" y="8537"/>
                      <a:pt x="239" y="8585"/>
                    </a:cubicBezTo>
                    <a:lnTo>
                      <a:pt x="275" y="8657"/>
                    </a:lnTo>
                    <a:cubicBezTo>
                      <a:pt x="632" y="8764"/>
                      <a:pt x="1227" y="8823"/>
                      <a:pt x="2001" y="8823"/>
                    </a:cubicBezTo>
                    <a:cubicBezTo>
                      <a:pt x="2751" y="8823"/>
                      <a:pt x="3358" y="8764"/>
                      <a:pt x="3727" y="8657"/>
                    </a:cubicBezTo>
                    <a:cubicBezTo>
                      <a:pt x="3739" y="8633"/>
                      <a:pt x="3751" y="8609"/>
                      <a:pt x="3763" y="8585"/>
                    </a:cubicBezTo>
                    <a:cubicBezTo>
                      <a:pt x="3787" y="8537"/>
                      <a:pt x="3811" y="8490"/>
                      <a:pt x="3823" y="8442"/>
                    </a:cubicBezTo>
                    <a:cubicBezTo>
                      <a:pt x="3799" y="8418"/>
                      <a:pt x="3775" y="8395"/>
                      <a:pt x="3739" y="8371"/>
                    </a:cubicBezTo>
                    <a:lnTo>
                      <a:pt x="3763" y="8276"/>
                    </a:lnTo>
                    <a:cubicBezTo>
                      <a:pt x="3775" y="8240"/>
                      <a:pt x="3775" y="8204"/>
                      <a:pt x="3775" y="8168"/>
                    </a:cubicBezTo>
                    <a:cubicBezTo>
                      <a:pt x="3775" y="8156"/>
                      <a:pt x="3775" y="8145"/>
                      <a:pt x="3775" y="8133"/>
                    </a:cubicBezTo>
                    <a:lnTo>
                      <a:pt x="3775" y="8121"/>
                    </a:lnTo>
                    <a:cubicBezTo>
                      <a:pt x="3775" y="8073"/>
                      <a:pt x="3775" y="8025"/>
                      <a:pt x="3775" y="7978"/>
                    </a:cubicBezTo>
                    <a:lnTo>
                      <a:pt x="3882" y="7918"/>
                    </a:lnTo>
                    <a:lnTo>
                      <a:pt x="3894" y="7621"/>
                    </a:lnTo>
                    <a:lnTo>
                      <a:pt x="3787" y="7561"/>
                    </a:lnTo>
                    <a:lnTo>
                      <a:pt x="3799" y="7359"/>
                    </a:lnTo>
                    <a:lnTo>
                      <a:pt x="3799" y="7156"/>
                    </a:lnTo>
                    <a:lnTo>
                      <a:pt x="3906" y="7109"/>
                    </a:lnTo>
                    <a:lnTo>
                      <a:pt x="3918" y="6799"/>
                    </a:lnTo>
                    <a:lnTo>
                      <a:pt x="3811" y="6740"/>
                    </a:lnTo>
                    <a:lnTo>
                      <a:pt x="3811" y="6537"/>
                    </a:lnTo>
                    <a:lnTo>
                      <a:pt x="3823" y="6323"/>
                    </a:lnTo>
                    <a:lnTo>
                      <a:pt x="3930" y="6275"/>
                    </a:lnTo>
                    <a:lnTo>
                      <a:pt x="3930" y="5954"/>
                    </a:lnTo>
                    <a:lnTo>
                      <a:pt x="3823" y="5906"/>
                    </a:lnTo>
                    <a:lnTo>
                      <a:pt x="3835" y="5692"/>
                    </a:lnTo>
                    <a:lnTo>
                      <a:pt x="3835" y="5478"/>
                    </a:lnTo>
                    <a:lnTo>
                      <a:pt x="3942" y="5418"/>
                    </a:lnTo>
                    <a:lnTo>
                      <a:pt x="3954" y="5239"/>
                    </a:lnTo>
                    <a:lnTo>
                      <a:pt x="3989" y="5239"/>
                    </a:lnTo>
                    <a:lnTo>
                      <a:pt x="3989" y="5156"/>
                    </a:lnTo>
                    <a:lnTo>
                      <a:pt x="3977" y="4870"/>
                    </a:lnTo>
                    <a:lnTo>
                      <a:pt x="3870" y="4870"/>
                    </a:lnTo>
                    <a:lnTo>
                      <a:pt x="3870" y="4644"/>
                    </a:lnTo>
                    <a:lnTo>
                      <a:pt x="3977" y="4585"/>
                    </a:lnTo>
                    <a:lnTo>
                      <a:pt x="3966" y="4406"/>
                    </a:lnTo>
                    <a:lnTo>
                      <a:pt x="3977" y="4227"/>
                    </a:lnTo>
                    <a:lnTo>
                      <a:pt x="3870" y="4168"/>
                    </a:lnTo>
                    <a:lnTo>
                      <a:pt x="3870" y="3942"/>
                    </a:lnTo>
                    <a:lnTo>
                      <a:pt x="3977" y="3942"/>
                    </a:lnTo>
                    <a:lnTo>
                      <a:pt x="3989" y="3668"/>
                    </a:lnTo>
                    <a:lnTo>
                      <a:pt x="3989" y="3584"/>
                    </a:lnTo>
                    <a:lnTo>
                      <a:pt x="3954" y="3584"/>
                    </a:lnTo>
                    <a:lnTo>
                      <a:pt x="3942" y="3394"/>
                    </a:lnTo>
                    <a:lnTo>
                      <a:pt x="3835" y="3334"/>
                    </a:lnTo>
                    <a:lnTo>
                      <a:pt x="3835" y="3120"/>
                    </a:lnTo>
                    <a:lnTo>
                      <a:pt x="3823" y="2918"/>
                    </a:lnTo>
                    <a:lnTo>
                      <a:pt x="3930" y="2858"/>
                    </a:lnTo>
                    <a:lnTo>
                      <a:pt x="3930" y="2537"/>
                    </a:lnTo>
                    <a:lnTo>
                      <a:pt x="3823" y="2489"/>
                    </a:lnTo>
                    <a:lnTo>
                      <a:pt x="3811" y="2275"/>
                    </a:lnTo>
                    <a:lnTo>
                      <a:pt x="3811" y="2072"/>
                    </a:lnTo>
                    <a:lnTo>
                      <a:pt x="3918" y="2013"/>
                    </a:lnTo>
                    <a:lnTo>
                      <a:pt x="3906" y="1715"/>
                    </a:lnTo>
                    <a:lnTo>
                      <a:pt x="3799" y="1656"/>
                    </a:lnTo>
                    <a:lnTo>
                      <a:pt x="3799" y="1453"/>
                    </a:lnTo>
                    <a:lnTo>
                      <a:pt x="3787" y="1251"/>
                    </a:lnTo>
                    <a:lnTo>
                      <a:pt x="3894" y="1203"/>
                    </a:lnTo>
                    <a:lnTo>
                      <a:pt x="3882" y="894"/>
                    </a:lnTo>
                    <a:lnTo>
                      <a:pt x="3775" y="846"/>
                    </a:lnTo>
                    <a:cubicBezTo>
                      <a:pt x="3775" y="798"/>
                      <a:pt x="3775" y="751"/>
                      <a:pt x="3775" y="703"/>
                    </a:cubicBezTo>
                    <a:lnTo>
                      <a:pt x="3775" y="691"/>
                    </a:lnTo>
                    <a:cubicBezTo>
                      <a:pt x="3775" y="679"/>
                      <a:pt x="3775" y="656"/>
                      <a:pt x="3775" y="644"/>
                    </a:cubicBezTo>
                    <a:cubicBezTo>
                      <a:pt x="3763" y="608"/>
                      <a:pt x="3763" y="572"/>
                      <a:pt x="3763" y="548"/>
                    </a:cubicBezTo>
                    <a:lnTo>
                      <a:pt x="3739" y="441"/>
                    </a:lnTo>
                    <a:cubicBezTo>
                      <a:pt x="3775" y="429"/>
                      <a:pt x="3799" y="405"/>
                      <a:pt x="3823" y="382"/>
                    </a:cubicBezTo>
                    <a:cubicBezTo>
                      <a:pt x="3811" y="322"/>
                      <a:pt x="3787" y="275"/>
                      <a:pt x="3763" y="227"/>
                    </a:cubicBezTo>
                    <a:cubicBezTo>
                      <a:pt x="3751" y="203"/>
                      <a:pt x="3739" y="179"/>
                      <a:pt x="3727" y="155"/>
                    </a:cubicBezTo>
                    <a:cubicBezTo>
                      <a:pt x="3358" y="48"/>
                      <a:pt x="2751" y="1"/>
                      <a:pt x="2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2" name="Google Shape;4502;p60"/>
              <p:cNvSpPr/>
              <p:nvPr/>
            </p:nvSpPr>
            <p:spPr>
              <a:xfrm>
                <a:off x="5959500" y="3645550"/>
                <a:ext cx="152425" cy="161650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6466" extrusionOk="0">
                    <a:moveTo>
                      <a:pt x="822" y="0"/>
                    </a:moveTo>
                    <a:cubicBezTo>
                      <a:pt x="370" y="0"/>
                      <a:pt x="1" y="369"/>
                      <a:pt x="1" y="822"/>
                    </a:cubicBezTo>
                    <a:lnTo>
                      <a:pt x="1" y="5632"/>
                    </a:lnTo>
                    <a:cubicBezTo>
                      <a:pt x="1" y="6096"/>
                      <a:pt x="370" y="6465"/>
                      <a:pt x="822" y="6465"/>
                    </a:cubicBezTo>
                    <a:lnTo>
                      <a:pt x="5275" y="6465"/>
                    </a:lnTo>
                    <a:cubicBezTo>
                      <a:pt x="5728" y="6465"/>
                      <a:pt x="6097" y="6096"/>
                      <a:pt x="6097" y="5632"/>
                    </a:cubicBezTo>
                    <a:lnTo>
                      <a:pt x="6097" y="822"/>
                    </a:lnTo>
                    <a:cubicBezTo>
                      <a:pt x="6097" y="369"/>
                      <a:pt x="5728" y="0"/>
                      <a:pt x="52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3" name="Google Shape;4503;p60"/>
              <p:cNvSpPr/>
              <p:nvPr/>
            </p:nvSpPr>
            <p:spPr>
              <a:xfrm>
                <a:off x="5976775" y="3662800"/>
                <a:ext cx="117900" cy="126825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5073" extrusionOk="0">
                    <a:moveTo>
                      <a:pt x="584" y="1"/>
                    </a:moveTo>
                    <a:cubicBezTo>
                      <a:pt x="262" y="1"/>
                      <a:pt x="0" y="263"/>
                      <a:pt x="0" y="584"/>
                    </a:cubicBezTo>
                    <a:lnTo>
                      <a:pt x="0" y="4490"/>
                    </a:lnTo>
                    <a:cubicBezTo>
                      <a:pt x="0" y="4811"/>
                      <a:pt x="262" y="5073"/>
                      <a:pt x="584" y="5073"/>
                    </a:cubicBezTo>
                    <a:lnTo>
                      <a:pt x="4132" y="5073"/>
                    </a:lnTo>
                    <a:cubicBezTo>
                      <a:pt x="4453" y="5073"/>
                      <a:pt x="4715" y="4811"/>
                      <a:pt x="4715" y="4490"/>
                    </a:cubicBezTo>
                    <a:lnTo>
                      <a:pt x="4715" y="584"/>
                    </a:lnTo>
                    <a:cubicBezTo>
                      <a:pt x="4715" y="263"/>
                      <a:pt x="4453" y="1"/>
                      <a:pt x="4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4" name="Google Shape;4504;p60"/>
              <p:cNvSpPr/>
              <p:nvPr/>
            </p:nvSpPr>
            <p:spPr>
              <a:xfrm>
                <a:off x="6168750" y="3152625"/>
                <a:ext cx="221500" cy="584025"/>
              </a:xfrm>
              <a:custGeom>
                <a:avLst/>
                <a:gdLst/>
                <a:ahLst/>
                <a:cxnLst/>
                <a:rect l="l" t="t" r="r" b="b"/>
                <a:pathLst>
                  <a:path w="8860" h="23361" extrusionOk="0">
                    <a:moveTo>
                      <a:pt x="2906" y="1"/>
                    </a:moveTo>
                    <a:lnTo>
                      <a:pt x="2573" y="370"/>
                    </a:lnTo>
                    <a:lnTo>
                      <a:pt x="2144" y="286"/>
                    </a:lnTo>
                    <a:lnTo>
                      <a:pt x="1882" y="644"/>
                    </a:lnTo>
                    <a:lnTo>
                      <a:pt x="1441" y="572"/>
                    </a:lnTo>
                    <a:lnTo>
                      <a:pt x="1180" y="929"/>
                    </a:lnTo>
                    <a:lnTo>
                      <a:pt x="751" y="846"/>
                    </a:lnTo>
                    <a:lnTo>
                      <a:pt x="477" y="1215"/>
                    </a:lnTo>
                    <a:lnTo>
                      <a:pt x="1" y="1179"/>
                    </a:lnTo>
                    <a:lnTo>
                      <a:pt x="489" y="1870"/>
                    </a:lnTo>
                    <a:lnTo>
                      <a:pt x="549" y="2620"/>
                    </a:lnTo>
                    <a:lnTo>
                      <a:pt x="1037" y="3215"/>
                    </a:lnTo>
                    <a:lnTo>
                      <a:pt x="1096" y="3965"/>
                    </a:lnTo>
                    <a:lnTo>
                      <a:pt x="1584" y="4561"/>
                    </a:lnTo>
                    <a:lnTo>
                      <a:pt x="1644" y="5323"/>
                    </a:lnTo>
                    <a:lnTo>
                      <a:pt x="2120" y="5918"/>
                    </a:lnTo>
                    <a:lnTo>
                      <a:pt x="2168" y="6680"/>
                    </a:lnTo>
                    <a:lnTo>
                      <a:pt x="2644" y="7275"/>
                    </a:lnTo>
                    <a:lnTo>
                      <a:pt x="2680" y="8037"/>
                    </a:lnTo>
                    <a:lnTo>
                      <a:pt x="3156" y="8645"/>
                    </a:lnTo>
                    <a:lnTo>
                      <a:pt x="3192" y="9407"/>
                    </a:lnTo>
                    <a:lnTo>
                      <a:pt x="3656" y="10014"/>
                    </a:lnTo>
                    <a:lnTo>
                      <a:pt x="3680" y="10776"/>
                    </a:lnTo>
                    <a:lnTo>
                      <a:pt x="4132" y="11383"/>
                    </a:lnTo>
                    <a:lnTo>
                      <a:pt x="4156" y="12145"/>
                    </a:lnTo>
                    <a:lnTo>
                      <a:pt x="4609" y="12764"/>
                    </a:lnTo>
                    <a:lnTo>
                      <a:pt x="4609" y="13526"/>
                    </a:lnTo>
                    <a:lnTo>
                      <a:pt x="5049" y="14145"/>
                    </a:lnTo>
                    <a:lnTo>
                      <a:pt x="5049" y="14895"/>
                    </a:lnTo>
                    <a:lnTo>
                      <a:pt x="5478" y="15526"/>
                    </a:lnTo>
                    <a:lnTo>
                      <a:pt x="5454" y="16288"/>
                    </a:lnTo>
                    <a:lnTo>
                      <a:pt x="5871" y="16919"/>
                    </a:lnTo>
                    <a:lnTo>
                      <a:pt x="5835" y="17681"/>
                    </a:lnTo>
                    <a:lnTo>
                      <a:pt x="6156" y="17967"/>
                    </a:lnTo>
                    <a:lnTo>
                      <a:pt x="6013" y="18372"/>
                    </a:lnTo>
                    <a:lnTo>
                      <a:pt x="6323" y="18670"/>
                    </a:lnTo>
                    <a:lnTo>
                      <a:pt x="6180" y="19063"/>
                    </a:lnTo>
                    <a:lnTo>
                      <a:pt x="6478" y="19360"/>
                    </a:lnTo>
                    <a:lnTo>
                      <a:pt x="6335" y="19765"/>
                    </a:lnTo>
                    <a:lnTo>
                      <a:pt x="6633" y="20063"/>
                    </a:lnTo>
                    <a:lnTo>
                      <a:pt x="6466" y="20456"/>
                    </a:lnTo>
                    <a:lnTo>
                      <a:pt x="6752" y="20753"/>
                    </a:lnTo>
                    <a:lnTo>
                      <a:pt x="6573" y="21134"/>
                    </a:lnTo>
                    <a:lnTo>
                      <a:pt x="6859" y="21444"/>
                    </a:lnTo>
                    <a:lnTo>
                      <a:pt x="6668" y="21813"/>
                    </a:lnTo>
                    <a:lnTo>
                      <a:pt x="6930" y="22134"/>
                    </a:lnTo>
                    <a:lnTo>
                      <a:pt x="6728" y="22492"/>
                    </a:lnTo>
                    <a:lnTo>
                      <a:pt x="6966" y="22825"/>
                    </a:lnTo>
                    <a:lnTo>
                      <a:pt x="6811" y="23265"/>
                    </a:lnTo>
                    <a:lnTo>
                      <a:pt x="7097" y="23063"/>
                    </a:lnTo>
                    <a:lnTo>
                      <a:pt x="7323" y="23301"/>
                    </a:lnTo>
                    <a:lnTo>
                      <a:pt x="7561" y="23087"/>
                    </a:lnTo>
                    <a:lnTo>
                      <a:pt x="7788" y="23325"/>
                    </a:lnTo>
                    <a:lnTo>
                      <a:pt x="8038" y="23111"/>
                    </a:lnTo>
                    <a:lnTo>
                      <a:pt x="8252" y="23349"/>
                    </a:lnTo>
                    <a:lnTo>
                      <a:pt x="8502" y="23123"/>
                    </a:lnTo>
                    <a:lnTo>
                      <a:pt x="8788" y="23361"/>
                    </a:lnTo>
                    <a:lnTo>
                      <a:pt x="8788" y="23361"/>
                    </a:lnTo>
                    <a:lnTo>
                      <a:pt x="8633" y="22861"/>
                    </a:lnTo>
                    <a:lnTo>
                      <a:pt x="8859" y="22468"/>
                    </a:lnTo>
                    <a:lnTo>
                      <a:pt x="8621" y="22087"/>
                    </a:lnTo>
                    <a:lnTo>
                      <a:pt x="8835" y="21682"/>
                    </a:lnTo>
                    <a:lnTo>
                      <a:pt x="8573" y="21313"/>
                    </a:lnTo>
                    <a:lnTo>
                      <a:pt x="8776" y="20896"/>
                    </a:lnTo>
                    <a:lnTo>
                      <a:pt x="8502" y="20527"/>
                    </a:lnTo>
                    <a:lnTo>
                      <a:pt x="8680" y="20122"/>
                    </a:lnTo>
                    <a:lnTo>
                      <a:pt x="8407" y="19777"/>
                    </a:lnTo>
                    <a:lnTo>
                      <a:pt x="8573" y="19372"/>
                    </a:lnTo>
                    <a:lnTo>
                      <a:pt x="8288" y="19027"/>
                    </a:lnTo>
                    <a:lnTo>
                      <a:pt x="8454" y="18622"/>
                    </a:lnTo>
                    <a:lnTo>
                      <a:pt x="8157" y="18289"/>
                    </a:lnTo>
                    <a:lnTo>
                      <a:pt x="8311" y="17872"/>
                    </a:lnTo>
                    <a:lnTo>
                      <a:pt x="8014" y="17550"/>
                    </a:lnTo>
                    <a:lnTo>
                      <a:pt x="8157" y="17134"/>
                    </a:lnTo>
                    <a:lnTo>
                      <a:pt x="7776" y="16455"/>
                    </a:lnTo>
                    <a:lnTo>
                      <a:pt x="7835" y="15681"/>
                    </a:lnTo>
                    <a:lnTo>
                      <a:pt x="7442" y="15003"/>
                    </a:lnTo>
                    <a:lnTo>
                      <a:pt x="7478" y="14229"/>
                    </a:lnTo>
                    <a:lnTo>
                      <a:pt x="7073" y="13562"/>
                    </a:lnTo>
                    <a:lnTo>
                      <a:pt x="7097" y="12788"/>
                    </a:lnTo>
                    <a:lnTo>
                      <a:pt x="6680" y="12133"/>
                    </a:lnTo>
                    <a:lnTo>
                      <a:pt x="6704" y="11347"/>
                    </a:lnTo>
                    <a:lnTo>
                      <a:pt x="6275" y="10704"/>
                    </a:lnTo>
                    <a:lnTo>
                      <a:pt x="6287" y="9930"/>
                    </a:lnTo>
                    <a:lnTo>
                      <a:pt x="5847" y="9288"/>
                    </a:lnTo>
                    <a:lnTo>
                      <a:pt x="5847" y="8514"/>
                    </a:lnTo>
                    <a:lnTo>
                      <a:pt x="5406" y="7871"/>
                    </a:lnTo>
                    <a:lnTo>
                      <a:pt x="5406" y="7097"/>
                    </a:lnTo>
                    <a:lnTo>
                      <a:pt x="4954" y="6466"/>
                    </a:lnTo>
                    <a:lnTo>
                      <a:pt x="4942" y="5680"/>
                    </a:lnTo>
                    <a:lnTo>
                      <a:pt x="4489" y="5049"/>
                    </a:lnTo>
                    <a:lnTo>
                      <a:pt x="4478" y="4275"/>
                    </a:lnTo>
                    <a:lnTo>
                      <a:pt x="4013" y="3644"/>
                    </a:lnTo>
                    <a:lnTo>
                      <a:pt x="3989" y="2870"/>
                    </a:lnTo>
                    <a:lnTo>
                      <a:pt x="3525" y="2251"/>
                    </a:lnTo>
                    <a:lnTo>
                      <a:pt x="3489" y="1477"/>
                    </a:lnTo>
                    <a:lnTo>
                      <a:pt x="3025" y="858"/>
                    </a:lnTo>
                    <a:lnTo>
                      <a:pt x="29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5" name="Google Shape;4505;p60"/>
              <p:cNvSpPr/>
              <p:nvPr/>
            </p:nvSpPr>
            <p:spPr>
              <a:xfrm>
                <a:off x="6399750" y="3755375"/>
                <a:ext cx="18475" cy="64925"/>
              </a:xfrm>
              <a:custGeom>
                <a:avLst/>
                <a:gdLst/>
                <a:ahLst/>
                <a:cxnLst/>
                <a:rect l="l" t="t" r="r" b="b"/>
                <a:pathLst>
                  <a:path w="739" h="2597" extrusionOk="0">
                    <a:moveTo>
                      <a:pt x="0" y="1"/>
                    </a:moveTo>
                    <a:lnTo>
                      <a:pt x="0" y="2227"/>
                    </a:lnTo>
                    <a:cubicBezTo>
                      <a:pt x="0" y="2442"/>
                      <a:pt x="167" y="2596"/>
                      <a:pt x="369" y="2596"/>
                    </a:cubicBezTo>
                    <a:cubicBezTo>
                      <a:pt x="572" y="2596"/>
                      <a:pt x="738" y="2442"/>
                      <a:pt x="738" y="2227"/>
                    </a:cubicBezTo>
                    <a:lnTo>
                      <a:pt x="7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6" name="Google Shape;4506;p60"/>
              <p:cNvSpPr/>
              <p:nvPr/>
            </p:nvSpPr>
            <p:spPr>
              <a:xfrm>
                <a:off x="6307475" y="3745250"/>
                <a:ext cx="18475" cy="75050"/>
              </a:xfrm>
              <a:custGeom>
                <a:avLst/>
                <a:gdLst/>
                <a:ahLst/>
                <a:cxnLst/>
                <a:rect l="l" t="t" r="r" b="b"/>
                <a:pathLst>
                  <a:path w="739" h="3002" extrusionOk="0">
                    <a:moveTo>
                      <a:pt x="738" y="1"/>
                    </a:moveTo>
                    <a:lnTo>
                      <a:pt x="0" y="406"/>
                    </a:lnTo>
                    <a:lnTo>
                      <a:pt x="0" y="2632"/>
                    </a:lnTo>
                    <a:cubicBezTo>
                      <a:pt x="0" y="2847"/>
                      <a:pt x="167" y="3001"/>
                      <a:pt x="369" y="3001"/>
                    </a:cubicBezTo>
                    <a:cubicBezTo>
                      <a:pt x="572" y="3001"/>
                      <a:pt x="738" y="2847"/>
                      <a:pt x="738" y="2632"/>
                    </a:cubicBezTo>
                    <a:lnTo>
                      <a:pt x="7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7" name="Google Shape;4507;p60"/>
              <p:cNvSpPr/>
              <p:nvPr/>
            </p:nvSpPr>
            <p:spPr>
              <a:xfrm>
                <a:off x="6369075" y="3746450"/>
                <a:ext cx="18475" cy="90225"/>
              </a:xfrm>
              <a:custGeom>
                <a:avLst/>
                <a:gdLst/>
                <a:ahLst/>
                <a:cxnLst/>
                <a:rect l="l" t="t" r="r" b="b"/>
                <a:pathLst>
                  <a:path w="739" h="3609" extrusionOk="0">
                    <a:moveTo>
                      <a:pt x="1" y="1"/>
                    </a:moveTo>
                    <a:lnTo>
                      <a:pt x="1" y="3239"/>
                    </a:lnTo>
                    <a:cubicBezTo>
                      <a:pt x="1" y="3442"/>
                      <a:pt x="167" y="3608"/>
                      <a:pt x="370" y="3608"/>
                    </a:cubicBezTo>
                    <a:cubicBezTo>
                      <a:pt x="572" y="3608"/>
                      <a:pt x="739" y="3442"/>
                      <a:pt x="739" y="3239"/>
                    </a:cubicBezTo>
                    <a:lnTo>
                      <a:pt x="73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8" name="Google Shape;4508;p60"/>
              <p:cNvSpPr/>
              <p:nvPr/>
            </p:nvSpPr>
            <p:spPr>
              <a:xfrm>
                <a:off x="6338425" y="3750025"/>
                <a:ext cx="1847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739" h="3466" extrusionOk="0">
                    <a:moveTo>
                      <a:pt x="0" y="0"/>
                    </a:moveTo>
                    <a:lnTo>
                      <a:pt x="0" y="3227"/>
                    </a:lnTo>
                    <a:cubicBezTo>
                      <a:pt x="0" y="3358"/>
                      <a:pt x="108" y="3465"/>
                      <a:pt x="239" y="3465"/>
                    </a:cubicBezTo>
                    <a:lnTo>
                      <a:pt x="500" y="3465"/>
                    </a:lnTo>
                    <a:cubicBezTo>
                      <a:pt x="631" y="3465"/>
                      <a:pt x="739" y="3358"/>
                      <a:pt x="739" y="3227"/>
                    </a:cubicBezTo>
                    <a:lnTo>
                      <a:pt x="73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9" name="Google Shape;4509;p60"/>
              <p:cNvSpPr/>
              <p:nvPr/>
            </p:nvSpPr>
            <p:spPr>
              <a:xfrm>
                <a:off x="6307475" y="3689900"/>
                <a:ext cx="110750" cy="65800"/>
              </a:xfrm>
              <a:custGeom>
                <a:avLst/>
                <a:gdLst/>
                <a:ahLst/>
                <a:cxnLst/>
                <a:rect l="l" t="t" r="r" b="b"/>
                <a:pathLst>
                  <a:path w="4430" h="2632" extrusionOk="0">
                    <a:moveTo>
                      <a:pt x="2215" y="0"/>
                    </a:moveTo>
                    <a:cubicBezTo>
                      <a:pt x="95" y="0"/>
                      <a:pt x="0" y="2632"/>
                      <a:pt x="0" y="2632"/>
                    </a:cubicBezTo>
                    <a:lnTo>
                      <a:pt x="4429" y="2632"/>
                    </a:lnTo>
                    <a:cubicBezTo>
                      <a:pt x="4429" y="2632"/>
                      <a:pt x="4346" y="0"/>
                      <a:pt x="22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0" name="Google Shape;4510;p60"/>
              <p:cNvSpPr/>
              <p:nvPr/>
            </p:nvSpPr>
            <p:spPr>
              <a:xfrm>
                <a:off x="5681200" y="3152625"/>
                <a:ext cx="221475" cy="584025"/>
              </a:xfrm>
              <a:custGeom>
                <a:avLst/>
                <a:gdLst/>
                <a:ahLst/>
                <a:cxnLst/>
                <a:rect l="l" t="t" r="r" b="b"/>
                <a:pathLst>
                  <a:path w="8859" h="23361" extrusionOk="0">
                    <a:moveTo>
                      <a:pt x="5954" y="1"/>
                    </a:moveTo>
                    <a:lnTo>
                      <a:pt x="5834" y="858"/>
                    </a:lnTo>
                    <a:lnTo>
                      <a:pt x="5370" y="1477"/>
                    </a:lnTo>
                    <a:lnTo>
                      <a:pt x="5334" y="2251"/>
                    </a:lnTo>
                    <a:lnTo>
                      <a:pt x="4870" y="2870"/>
                    </a:lnTo>
                    <a:lnTo>
                      <a:pt x="4846" y="3644"/>
                    </a:lnTo>
                    <a:lnTo>
                      <a:pt x="4394" y="4275"/>
                    </a:lnTo>
                    <a:lnTo>
                      <a:pt x="4370" y="5049"/>
                    </a:lnTo>
                    <a:lnTo>
                      <a:pt x="3918" y="5680"/>
                    </a:lnTo>
                    <a:lnTo>
                      <a:pt x="3906" y="6466"/>
                    </a:lnTo>
                    <a:lnTo>
                      <a:pt x="3465" y="7097"/>
                    </a:lnTo>
                    <a:lnTo>
                      <a:pt x="3453" y="7871"/>
                    </a:lnTo>
                    <a:lnTo>
                      <a:pt x="3013" y="8514"/>
                    </a:lnTo>
                    <a:lnTo>
                      <a:pt x="3013" y="9288"/>
                    </a:lnTo>
                    <a:lnTo>
                      <a:pt x="2584" y="9930"/>
                    </a:lnTo>
                    <a:lnTo>
                      <a:pt x="2596" y="10704"/>
                    </a:lnTo>
                    <a:lnTo>
                      <a:pt x="2167" y="11347"/>
                    </a:lnTo>
                    <a:lnTo>
                      <a:pt x="2179" y="12133"/>
                    </a:lnTo>
                    <a:lnTo>
                      <a:pt x="1763" y="12788"/>
                    </a:lnTo>
                    <a:lnTo>
                      <a:pt x="1786" y="13562"/>
                    </a:lnTo>
                    <a:lnTo>
                      <a:pt x="1382" y="14229"/>
                    </a:lnTo>
                    <a:lnTo>
                      <a:pt x="1429" y="15003"/>
                    </a:lnTo>
                    <a:lnTo>
                      <a:pt x="1024" y="15681"/>
                    </a:lnTo>
                    <a:lnTo>
                      <a:pt x="1084" y="16455"/>
                    </a:lnTo>
                    <a:lnTo>
                      <a:pt x="703" y="17134"/>
                    </a:lnTo>
                    <a:lnTo>
                      <a:pt x="846" y="17550"/>
                    </a:lnTo>
                    <a:lnTo>
                      <a:pt x="548" y="17872"/>
                    </a:lnTo>
                    <a:lnTo>
                      <a:pt x="703" y="18289"/>
                    </a:lnTo>
                    <a:lnTo>
                      <a:pt x="417" y="18622"/>
                    </a:lnTo>
                    <a:lnTo>
                      <a:pt x="572" y="19027"/>
                    </a:lnTo>
                    <a:lnTo>
                      <a:pt x="286" y="19372"/>
                    </a:lnTo>
                    <a:lnTo>
                      <a:pt x="465" y="19777"/>
                    </a:lnTo>
                    <a:lnTo>
                      <a:pt x="179" y="20122"/>
                    </a:lnTo>
                    <a:lnTo>
                      <a:pt x="358" y="20527"/>
                    </a:lnTo>
                    <a:lnTo>
                      <a:pt x="96" y="20896"/>
                    </a:lnTo>
                    <a:lnTo>
                      <a:pt x="286" y="21313"/>
                    </a:lnTo>
                    <a:lnTo>
                      <a:pt x="24" y="21682"/>
                    </a:lnTo>
                    <a:lnTo>
                      <a:pt x="239" y="22087"/>
                    </a:lnTo>
                    <a:lnTo>
                      <a:pt x="0" y="22468"/>
                    </a:lnTo>
                    <a:lnTo>
                      <a:pt x="227" y="22861"/>
                    </a:lnTo>
                    <a:lnTo>
                      <a:pt x="84" y="23361"/>
                    </a:lnTo>
                    <a:lnTo>
                      <a:pt x="84" y="23361"/>
                    </a:lnTo>
                    <a:lnTo>
                      <a:pt x="358" y="23123"/>
                    </a:lnTo>
                    <a:lnTo>
                      <a:pt x="608" y="23349"/>
                    </a:lnTo>
                    <a:lnTo>
                      <a:pt x="834" y="23111"/>
                    </a:lnTo>
                    <a:lnTo>
                      <a:pt x="1072" y="23325"/>
                    </a:lnTo>
                    <a:lnTo>
                      <a:pt x="1298" y="23087"/>
                    </a:lnTo>
                    <a:lnTo>
                      <a:pt x="1536" y="23301"/>
                    </a:lnTo>
                    <a:lnTo>
                      <a:pt x="1763" y="23063"/>
                    </a:lnTo>
                    <a:lnTo>
                      <a:pt x="2060" y="23265"/>
                    </a:lnTo>
                    <a:lnTo>
                      <a:pt x="1893" y="22825"/>
                    </a:lnTo>
                    <a:lnTo>
                      <a:pt x="2132" y="22492"/>
                    </a:lnTo>
                    <a:lnTo>
                      <a:pt x="1929" y="22134"/>
                    </a:lnTo>
                    <a:lnTo>
                      <a:pt x="2191" y="21813"/>
                    </a:lnTo>
                    <a:lnTo>
                      <a:pt x="2013" y="21444"/>
                    </a:lnTo>
                    <a:lnTo>
                      <a:pt x="2286" y="21134"/>
                    </a:lnTo>
                    <a:lnTo>
                      <a:pt x="2108" y="20753"/>
                    </a:lnTo>
                    <a:lnTo>
                      <a:pt x="2394" y="20456"/>
                    </a:lnTo>
                    <a:lnTo>
                      <a:pt x="2239" y="20063"/>
                    </a:lnTo>
                    <a:lnTo>
                      <a:pt x="2536" y="19765"/>
                    </a:lnTo>
                    <a:lnTo>
                      <a:pt x="2382" y="19360"/>
                    </a:lnTo>
                    <a:lnTo>
                      <a:pt x="2679" y="19063"/>
                    </a:lnTo>
                    <a:lnTo>
                      <a:pt x="2536" y="18670"/>
                    </a:lnTo>
                    <a:lnTo>
                      <a:pt x="2846" y="18372"/>
                    </a:lnTo>
                    <a:lnTo>
                      <a:pt x="2715" y="17967"/>
                    </a:lnTo>
                    <a:lnTo>
                      <a:pt x="3025" y="17681"/>
                    </a:lnTo>
                    <a:lnTo>
                      <a:pt x="2989" y="16919"/>
                    </a:lnTo>
                    <a:lnTo>
                      <a:pt x="3406" y="16288"/>
                    </a:lnTo>
                    <a:lnTo>
                      <a:pt x="3382" y="15526"/>
                    </a:lnTo>
                    <a:lnTo>
                      <a:pt x="3822" y="14895"/>
                    </a:lnTo>
                    <a:lnTo>
                      <a:pt x="3810" y="14145"/>
                    </a:lnTo>
                    <a:lnTo>
                      <a:pt x="4251" y="13526"/>
                    </a:lnTo>
                    <a:lnTo>
                      <a:pt x="4263" y="12764"/>
                    </a:lnTo>
                    <a:lnTo>
                      <a:pt x="4703" y="12145"/>
                    </a:lnTo>
                    <a:lnTo>
                      <a:pt x="4727" y="11383"/>
                    </a:lnTo>
                    <a:lnTo>
                      <a:pt x="5180" y="10776"/>
                    </a:lnTo>
                    <a:lnTo>
                      <a:pt x="5215" y="10014"/>
                    </a:lnTo>
                    <a:lnTo>
                      <a:pt x="5680" y="9407"/>
                    </a:lnTo>
                    <a:lnTo>
                      <a:pt x="5715" y="8645"/>
                    </a:lnTo>
                    <a:lnTo>
                      <a:pt x="6180" y="8037"/>
                    </a:lnTo>
                    <a:lnTo>
                      <a:pt x="6215" y="7275"/>
                    </a:lnTo>
                    <a:lnTo>
                      <a:pt x="6692" y="6680"/>
                    </a:lnTo>
                    <a:lnTo>
                      <a:pt x="6739" y="5918"/>
                    </a:lnTo>
                    <a:lnTo>
                      <a:pt x="7227" y="5323"/>
                    </a:lnTo>
                    <a:lnTo>
                      <a:pt x="7275" y="4561"/>
                    </a:lnTo>
                    <a:lnTo>
                      <a:pt x="7763" y="3965"/>
                    </a:lnTo>
                    <a:lnTo>
                      <a:pt x="7823" y="3215"/>
                    </a:lnTo>
                    <a:lnTo>
                      <a:pt x="8311" y="2620"/>
                    </a:lnTo>
                    <a:lnTo>
                      <a:pt x="8382" y="1870"/>
                    </a:lnTo>
                    <a:lnTo>
                      <a:pt x="8859" y="1179"/>
                    </a:lnTo>
                    <a:lnTo>
                      <a:pt x="8394" y="1215"/>
                    </a:lnTo>
                    <a:lnTo>
                      <a:pt x="8109" y="846"/>
                    </a:lnTo>
                    <a:lnTo>
                      <a:pt x="7680" y="929"/>
                    </a:lnTo>
                    <a:lnTo>
                      <a:pt x="7418" y="572"/>
                    </a:lnTo>
                    <a:lnTo>
                      <a:pt x="6989" y="644"/>
                    </a:lnTo>
                    <a:lnTo>
                      <a:pt x="6727" y="286"/>
                    </a:lnTo>
                    <a:lnTo>
                      <a:pt x="6287" y="370"/>
                    </a:lnTo>
                    <a:lnTo>
                      <a:pt x="59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1" name="Google Shape;4511;p60"/>
              <p:cNvSpPr/>
              <p:nvPr/>
            </p:nvSpPr>
            <p:spPr>
              <a:xfrm>
                <a:off x="5653225" y="3755375"/>
                <a:ext cx="18475" cy="64925"/>
              </a:xfrm>
              <a:custGeom>
                <a:avLst/>
                <a:gdLst/>
                <a:ahLst/>
                <a:cxnLst/>
                <a:rect l="l" t="t" r="r" b="b"/>
                <a:pathLst>
                  <a:path w="739" h="2597" extrusionOk="0">
                    <a:moveTo>
                      <a:pt x="0" y="1"/>
                    </a:moveTo>
                    <a:lnTo>
                      <a:pt x="0" y="2227"/>
                    </a:lnTo>
                    <a:cubicBezTo>
                      <a:pt x="0" y="2442"/>
                      <a:pt x="167" y="2596"/>
                      <a:pt x="369" y="2596"/>
                    </a:cubicBezTo>
                    <a:cubicBezTo>
                      <a:pt x="572" y="2596"/>
                      <a:pt x="738" y="2442"/>
                      <a:pt x="738" y="2227"/>
                    </a:cubicBezTo>
                    <a:lnTo>
                      <a:pt x="7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2" name="Google Shape;4512;p60"/>
              <p:cNvSpPr/>
              <p:nvPr/>
            </p:nvSpPr>
            <p:spPr>
              <a:xfrm>
                <a:off x="5745500" y="3745250"/>
                <a:ext cx="18475" cy="75050"/>
              </a:xfrm>
              <a:custGeom>
                <a:avLst/>
                <a:gdLst/>
                <a:ahLst/>
                <a:cxnLst/>
                <a:rect l="l" t="t" r="r" b="b"/>
                <a:pathLst>
                  <a:path w="739" h="3002" extrusionOk="0">
                    <a:moveTo>
                      <a:pt x="0" y="1"/>
                    </a:moveTo>
                    <a:lnTo>
                      <a:pt x="0" y="2632"/>
                    </a:lnTo>
                    <a:cubicBezTo>
                      <a:pt x="0" y="2847"/>
                      <a:pt x="167" y="3001"/>
                      <a:pt x="369" y="3001"/>
                    </a:cubicBezTo>
                    <a:cubicBezTo>
                      <a:pt x="572" y="3001"/>
                      <a:pt x="738" y="2847"/>
                      <a:pt x="738" y="2632"/>
                    </a:cubicBezTo>
                    <a:lnTo>
                      <a:pt x="738" y="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3" name="Google Shape;4513;p60"/>
              <p:cNvSpPr/>
              <p:nvPr/>
            </p:nvSpPr>
            <p:spPr>
              <a:xfrm>
                <a:off x="5683875" y="3746450"/>
                <a:ext cx="18475" cy="90225"/>
              </a:xfrm>
              <a:custGeom>
                <a:avLst/>
                <a:gdLst/>
                <a:ahLst/>
                <a:cxnLst/>
                <a:rect l="l" t="t" r="r" b="b"/>
                <a:pathLst>
                  <a:path w="739" h="3609" extrusionOk="0">
                    <a:moveTo>
                      <a:pt x="1" y="1"/>
                    </a:moveTo>
                    <a:lnTo>
                      <a:pt x="1" y="3239"/>
                    </a:lnTo>
                    <a:cubicBezTo>
                      <a:pt x="1" y="3442"/>
                      <a:pt x="167" y="3608"/>
                      <a:pt x="370" y="3608"/>
                    </a:cubicBezTo>
                    <a:cubicBezTo>
                      <a:pt x="572" y="3608"/>
                      <a:pt x="739" y="3442"/>
                      <a:pt x="739" y="3239"/>
                    </a:cubicBezTo>
                    <a:lnTo>
                      <a:pt x="73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4" name="Google Shape;4514;p60"/>
              <p:cNvSpPr/>
              <p:nvPr/>
            </p:nvSpPr>
            <p:spPr>
              <a:xfrm>
                <a:off x="5714825" y="3750025"/>
                <a:ext cx="1847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739" h="3466" extrusionOk="0">
                    <a:moveTo>
                      <a:pt x="1" y="0"/>
                    </a:moveTo>
                    <a:lnTo>
                      <a:pt x="1" y="3096"/>
                    </a:lnTo>
                    <a:cubicBezTo>
                      <a:pt x="1" y="3299"/>
                      <a:pt x="167" y="3465"/>
                      <a:pt x="370" y="3465"/>
                    </a:cubicBezTo>
                    <a:cubicBezTo>
                      <a:pt x="572" y="3465"/>
                      <a:pt x="739" y="3299"/>
                      <a:pt x="739" y="3096"/>
                    </a:cubicBezTo>
                    <a:lnTo>
                      <a:pt x="73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5" name="Google Shape;4515;p60"/>
              <p:cNvSpPr/>
              <p:nvPr/>
            </p:nvSpPr>
            <p:spPr>
              <a:xfrm>
                <a:off x="5653225" y="3689900"/>
                <a:ext cx="110750" cy="65800"/>
              </a:xfrm>
              <a:custGeom>
                <a:avLst/>
                <a:gdLst/>
                <a:ahLst/>
                <a:cxnLst/>
                <a:rect l="l" t="t" r="r" b="b"/>
                <a:pathLst>
                  <a:path w="4430" h="2632" extrusionOk="0">
                    <a:moveTo>
                      <a:pt x="2215" y="0"/>
                    </a:moveTo>
                    <a:cubicBezTo>
                      <a:pt x="95" y="0"/>
                      <a:pt x="0" y="2632"/>
                      <a:pt x="0" y="2632"/>
                    </a:cubicBezTo>
                    <a:lnTo>
                      <a:pt x="4429" y="2632"/>
                    </a:lnTo>
                    <a:cubicBezTo>
                      <a:pt x="4429" y="2632"/>
                      <a:pt x="4334" y="0"/>
                      <a:pt x="22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6" name="Google Shape;4516;p60"/>
              <p:cNvSpPr/>
              <p:nvPr/>
            </p:nvSpPr>
            <p:spPr>
              <a:xfrm>
                <a:off x="5838350" y="2620425"/>
                <a:ext cx="394725" cy="416150"/>
              </a:xfrm>
              <a:custGeom>
                <a:avLst/>
                <a:gdLst/>
                <a:ahLst/>
                <a:cxnLst/>
                <a:rect l="l" t="t" r="r" b="b"/>
                <a:pathLst>
                  <a:path w="15789" h="16646" extrusionOk="0">
                    <a:moveTo>
                      <a:pt x="7621" y="0"/>
                    </a:moveTo>
                    <a:cubicBezTo>
                      <a:pt x="3418" y="0"/>
                      <a:pt x="1" y="3406"/>
                      <a:pt x="1" y="7620"/>
                    </a:cubicBezTo>
                    <a:lnTo>
                      <a:pt x="1" y="13693"/>
                    </a:lnTo>
                    <a:cubicBezTo>
                      <a:pt x="1" y="15324"/>
                      <a:pt x="1322" y="16645"/>
                      <a:pt x="2954" y="16645"/>
                    </a:cubicBezTo>
                    <a:cubicBezTo>
                      <a:pt x="4571" y="16212"/>
                      <a:pt x="6229" y="15994"/>
                      <a:pt x="7886" y="15994"/>
                    </a:cubicBezTo>
                    <a:cubicBezTo>
                      <a:pt x="9461" y="15994"/>
                      <a:pt x="11036" y="16191"/>
                      <a:pt x="12574" y="16586"/>
                    </a:cubicBezTo>
                    <a:lnTo>
                      <a:pt x="12836" y="16645"/>
                    </a:lnTo>
                    <a:cubicBezTo>
                      <a:pt x="14467" y="16645"/>
                      <a:pt x="15789" y="15324"/>
                      <a:pt x="15789" y="13693"/>
                    </a:cubicBezTo>
                    <a:lnTo>
                      <a:pt x="15789" y="7620"/>
                    </a:lnTo>
                    <a:cubicBezTo>
                      <a:pt x="15789" y="3406"/>
                      <a:pt x="12383" y="0"/>
                      <a:pt x="81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7" name="Google Shape;4517;p60"/>
              <p:cNvSpPr/>
              <p:nvPr/>
            </p:nvSpPr>
            <p:spPr>
              <a:xfrm>
                <a:off x="5838350" y="2948150"/>
                <a:ext cx="394725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15789" h="858" extrusionOk="0">
                    <a:moveTo>
                      <a:pt x="1" y="0"/>
                    </a:moveTo>
                    <a:lnTo>
                      <a:pt x="1" y="857"/>
                    </a:lnTo>
                    <a:lnTo>
                      <a:pt x="15789" y="857"/>
                    </a:lnTo>
                    <a:lnTo>
                      <a:pt x="157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8" name="Google Shape;4518;p60"/>
              <p:cNvSpPr/>
              <p:nvPr/>
            </p:nvSpPr>
            <p:spPr>
              <a:xfrm>
                <a:off x="5889250" y="2764200"/>
                <a:ext cx="293225" cy="136050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5442" extrusionOk="0">
                    <a:moveTo>
                      <a:pt x="1156" y="0"/>
                    </a:moveTo>
                    <a:cubicBezTo>
                      <a:pt x="513" y="0"/>
                      <a:pt x="1" y="512"/>
                      <a:pt x="1" y="1155"/>
                    </a:cubicBezTo>
                    <a:lnTo>
                      <a:pt x="1" y="4286"/>
                    </a:lnTo>
                    <a:cubicBezTo>
                      <a:pt x="1" y="4917"/>
                      <a:pt x="513" y="5441"/>
                      <a:pt x="1156" y="5441"/>
                    </a:cubicBezTo>
                    <a:lnTo>
                      <a:pt x="10562" y="5441"/>
                    </a:lnTo>
                    <a:cubicBezTo>
                      <a:pt x="11205" y="5441"/>
                      <a:pt x="11729" y="4917"/>
                      <a:pt x="11729" y="4286"/>
                    </a:cubicBezTo>
                    <a:lnTo>
                      <a:pt x="11729" y="1155"/>
                    </a:lnTo>
                    <a:cubicBezTo>
                      <a:pt x="11729" y="512"/>
                      <a:pt x="11205" y="0"/>
                      <a:pt x="105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9" name="Google Shape;4519;p60"/>
              <p:cNvSpPr/>
              <p:nvPr/>
            </p:nvSpPr>
            <p:spPr>
              <a:xfrm>
                <a:off x="5920225" y="2828475"/>
                <a:ext cx="2313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9252" h="299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44"/>
                    </a:cubicBezTo>
                    <a:cubicBezTo>
                      <a:pt x="0" y="227"/>
                      <a:pt x="60" y="298"/>
                      <a:pt x="143" y="298"/>
                    </a:cubicBezTo>
                    <a:lnTo>
                      <a:pt x="893" y="298"/>
                    </a:lnTo>
                    <a:cubicBezTo>
                      <a:pt x="965" y="298"/>
                      <a:pt x="1036" y="227"/>
                      <a:pt x="1036" y="144"/>
                    </a:cubicBezTo>
                    <a:cubicBezTo>
                      <a:pt x="1036" y="60"/>
                      <a:pt x="965" y="1"/>
                      <a:pt x="893" y="1"/>
                    </a:cubicBezTo>
                    <a:close/>
                    <a:moveTo>
                      <a:pt x="1334" y="1"/>
                    </a:moveTo>
                    <a:cubicBezTo>
                      <a:pt x="1250" y="1"/>
                      <a:pt x="1191" y="60"/>
                      <a:pt x="1191" y="144"/>
                    </a:cubicBezTo>
                    <a:cubicBezTo>
                      <a:pt x="1191" y="227"/>
                      <a:pt x="1250" y="298"/>
                      <a:pt x="1334" y="298"/>
                    </a:cubicBezTo>
                    <a:lnTo>
                      <a:pt x="2084" y="298"/>
                    </a:lnTo>
                    <a:cubicBezTo>
                      <a:pt x="2155" y="298"/>
                      <a:pt x="2227" y="227"/>
                      <a:pt x="2227" y="144"/>
                    </a:cubicBezTo>
                    <a:cubicBezTo>
                      <a:pt x="2227" y="60"/>
                      <a:pt x="2155" y="1"/>
                      <a:pt x="2084" y="1"/>
                    </a:cubicBezTo>
                    <a:close/>
                    <a:moveTo>
                      <a:pt x="2524" y="1"/>
                    </a:moveTo>
                    <a:cubicBezTo>
                      <a:pt x="2441" y="1"/>
                      <a:pt x="2381" y="60"/>
                      <a:pt x="2381" y="144"/>
                    </a:cubicBezTo>
                    <a:cubicBezTo>
                      <a:pt x="2381" y="227"/>
                      <a:pt x="2441" y="298"/>
                      <a:pt x="2524" y="298"/>
                    </a:cubicBezTo>
                    <a:lnTo>
                      <a:pt x="3274" y="298"/>
                    </a:lnTo>
                    <a:cubicBezTo>
                      <a:pt x="3346" y="298"/>
                      <a:pt x="3417" y="227"/>
                      <a:pt x="3417" y="144"/>
                    </a:cubicBezTo>
                    <a:cubicBezTo>
                      <a:pt x="3417" y="60"/>
                      <a:pt x="3346" y="1"/>
                      <a:pt x="3274" y="1"/>
                    </a:cubicBezTo>
                    <a:close/>
                    <a:moveTo>
                      <a:pt x="3715" y="1"/>
                    </a:moveTo>
                    <a:cubicBezTo>
                      <a:pt x="3632" y="1"/>
                      <a:pt x="3572" y="60"/>
                      <a:pt x="3572" y="144"/>
                    </a:cubicBezTo>
                    <a:cubicBezTo>
                      <a:pt x="3572" y="227"/>
                      <a:pt x="3632" y="298"/>
                      <a:pt x="3715" y="298"/>
                    </a:cubicBezTo>
                    <a:lnTo>
                      <a:pt x="4465" y="298"/>
                    </a:lnTo>
                    <a:cubicBezTo>
                      <a:pt x="4536" y="298"/>
                      <a:pt x="4608" y="227"/>
                      <a:pt x="4608" y="144"/>
                    </a:cubicBezTo>
                    <a:cubicBezTo>
                      <a:pt x="4608" y="60"/>
                      <a:pt x="4536" y="1"/>
                      <a:pt x="4465" y="1"/>
                    </a:cubicBezTo>
                    <a:close/>
                    <a:moveTo>
                      <a:pt x="4905" y="1"/>
                    </a:moveTo>
                    <a:cubicBezTo>
                      <a:pt x="4822" y="1"/>
                      <a:pt x="4763" y="60"/>
                      <a:pt x="4763" y="144"/>
                    </a:cubicBezTo>
                    <a:cubicBezTo>
                      <a:pt x="4763" y="227"/>
                      <a:pt x="4822" y="298"/>
                      <a:pt x="4905" y="298"/>
                    </a:cubicBezTo>
                    <a:lnTo>
                      <a:pt x="5656" y="298"/>
                    </a:lnTo>
                    <a:cubicBezTo>
                      <a:pt x="5727" y="298"/>
                      <a:pt x="5798" y="227"/>
                      <a:pt x="5798" y="144"/>
                    </a:cubicBezTo>
                    <a:cubicBezTo>
                      <a:pt x="5798" y="60"/>
                      <a:pt x="5727" y="1"/>
                      <a:pt x="5656" y="1"/>
                    </a:cubicBezTo>
                    <a:close/>
                    <a:moveTo>
                      <a:pt x="6096" y="1"/>
                    </a:moveTo>
                    <a:cubicBezTo>
                      <a:pt x="6013" y="1"/>
                      <a:pt x="5953" y="60"/>
                      <a:pt x="5953" y="144"/>
                    </a:cubicBezTo>
                    <a:cubicBezTo>
                      <a:pt x="5953" y="227"/>
                      <a:pt x="6013" y="298"/>
                      <a:pt x="6096" y="298"/>
                    </a:cubicBezTo>
                    <a:lnTo>
                      <a:pt x="6846" y="298"/>
                    </a:lnTo>
                    <a:cubicBezTo>
                      <a:pt x="6918" y="298"/>
                      <a:pt x="6989" y="227"/>
                      <a:pt x="6989" y="144"/>
                    </a:cubicBezTo>
                    <a:cubicBezTo>
                      <a:pt x="6989" y="60"/>
                      <a:pt x="6918" y="1"/>
                      <a:pt x="6846" y="1"/>
                    </a:cubicBezTo>
                    <a:close/>
                    <a:moveTo>
                      <a:pt x="7287" y="1"/>
                    </a:moveTo>
                    <a:cubicBezTo>
                      <a:pt x="7203" y="1"/>
                      <a:pt x="7144" y="60"/>
                      <a:pt x="7144" y="144"/>
                    </a:cubicBezTo>
                    <a:cubicBezTo>
                      <a:pt x="7144" y="227"/>
                      <a:pt x="7203" y="298"/>
                      <a:pt x="7287" y="298"/>
                    </a:cubicBezTo>
                    <a:lnTo>
                      <a:pt x="8037" y="298"/>
                    </a:lnTo>
                    <a:cubicBezTo>
                      <a:pt x="8108" y="298"/>
                      <a:pt x="8180" y="227"/>
                      <a:pt x="8180" y="144"/>
                    </a:cubicBezTo>
                    <a:cubicBezTo>
                      <a:pt x="8180" y="60"/>
                      <a:pt x="8108" y="1"/>
                      <a:pt x="8037" y="1"/>
                    </a:cubicBezTo>
                    <a:close/>
                    <a:moveTo>
                      <a:pt x="8477" y="1"/>
                    </a:moveTo>
                    <a:cubicBezTo>
                      <a:pt x="8394" y="1"/>
                      <a:pt x="8334" y="60"/>
                      <a:pt x="8334" y="144"/>
                    </a:cubicBezTo>
                    <a:cubicBezTo>
                      <a:pt x="8334" y="227"/>
                      <a:pt x="8394" y="298"/>
                      <a:pt x="8477" y="298"/>
                    </a:cubicBezTo>
                    <a:lnTo>
                      <a:pt x="9096" y="298"/>
                    </a:lnTo>
                    <a:cubicBezTo>
                      <a:pt x="9180" y="298"/>
                      <a:pt x="9251" y="227"/>
                      <a:pt x="9251" y="144"/>
                    </a:cubicBezTo>
                    <a:cubicBezTo>
                      <a:pt x="9251" y="60"/>
                      <a:pt x="9180" y="1"/>
                      <a:pt x="90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0" name="Google Shape;4520;p60"/>
              <p:cNvSpPr/>
              <p:nvPr/>
            </p:nvSpPr>
            <p:spPr>
              <a:xfrm>
                <a:off x="5956225" y="2648100"/>
                <a:ext cx="170600" cy="59850"/>
              </a:xfrm>
              <a:custGeom>
                <a:avLst/>
                <a:gdLst/>
                <a:ahLst/>
                <a:cxnLst/>
                <a:rect l="l" t="t" r="r" b="b"/>
                <a:pathLst>
                  <a:path w="6824" h="2394" extrusionOk="0">
                    <a:moveTo>
                      <a:pt x="3108" y="1"/>
                    </a:moveTo>
                    <a:cubicBezTo>
                      <a:pt x="2370" y="1"/>
                      <a:pt x="1691" y="167"/>
                      <a:pt x="1120" y="465"/>
                    </a:cubicBezTo>
                    <a:cubicBezTo>
                      <a:pt x="1" y="1036"/>
                      <a:pt x="537" y="2394"/>
                      <a:pt x="1870" y="2394"/>
                    </a:cubicBezTo>
                    <a:lnTo>
                      <a:pt x="5787" y="2394"/>
                    </a:lnTo>
                    <a:cubicBezTo>
                      <a:pt x="6430" y="2394"/>
                      <a:pt x="6823" y="1858"/>
                      <a:pt x="6502" y="1417"/>
                    </a:cubicBezTo>
                    <a:cubicBezTo>
                      <a:pt x="5882" y="572"/>
                      <a:pt x="4704" y="1"/>
                      <a:pt x="33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1" name="Google Shape;4521;p60"/>
              <p:cNvSpPr/>
              <p:nvPr/>
            </p:nvSpPr>
            <p:spPr>
              <a:xfrm>
                <a:off x="5793425" y="3087450"/>
                <a:ext cx="484600" cy="356300"/>
              </a:xfrm>
              <a:custGeom>
                <a:avLst/>
                <a:gdLst/>
                <a:ahLst/>
                <a:cxnLst/>
                <a:rect l="l" t="t" r="r" b="b"/>
                <a:pathLst>
                  <a:path w="19384" h="14252" extrusionOk="0">
                    <a:moveTo>
                      <a:pt x="8215" y="0"/>
                    </a:moveTo>
                    <a:cubicBezTo>
                      <a:pt x="3358" y="0"/>
                      <a:pt x="0" y="2584"/>
                      <a:pt x="1465" y="5025"/>
                    </a:cubicBezTo>
                    <a:cubicBezTo>
                      <a:pt x="1643" y="5322"/>
                      <a:pt x="1822" y="5608"/>
                      <a:pt x="1976" y="5918"/>
                    </a:cubicBezTo>
                    <a:lnTo>
                      <a:pt x="5191" y="12109"/>
                    </a:lnTo>
                    <a:cubicBezTo>
                      <a:pt x="5322" y="12371"/>
                      <a:pt x="5477" y="12609"/>
                      <a:pt x="5644" y="12847"/>
                    </a:cubicBezTo>
                    <a:lnTo>
                      <a:pt x="5656" y="12859"/>
                    </a:lnTo>
                    <a:cubicBezTo>
                      <a:pt x="6310" y="13752"/>
                      <a:pt x="7382" y="14252"/>
                      <a:pt x="8489" y="14252"/>
                    </a:cubicBezTo>
                    <a:lnTo>
                      <a:pt x="10894" y="14252"/>
                    </a:lnTo>
                    <a:cubicBezTo>
                      <a:pt x="12002" y="14252"/>
                      <a:pt x="13073" y="13752"/>
                      <a:pt x="13728" y="12859"/>
                    </a:cubicBezTo>
                    <a:lnTo>
                      <a:pt x="13740" y="12847"/>
                    </a:lnTo>
                    <a:cubicBezTo>
                      <a:pt x="13918" y="12609"/>
                      <a:pt x="14061" y="12371"/>
                      <a:pt x="14204" y="12109"/>
                    </a:cubicBezTo>
                    <a:lnTo>
                      <a:pt x="17407" y="5918"/>
                    </a:lnTo>
                    <a:cubicBezTo>
                      <a:pt x="17562" y="5620"/>
                      <a:pt x="17740" y="5322"/>
                      <a:pt x="17919" y="5025"/>
                    </a:cubicBezTo>
                    <a:cubicBezTo>
                      <a:pt x="19383" y="2584"/>
                      <a:pt x="16038" y="0"/>
                      <a:pt x="11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2" name="Google Shape;4522;p60"/>
              <p:cNvSpPr/>
              <p:nvPr/>
            </p:nvSpPr>
            <p:spPr>
              <a:xfrm>
                <a:off x="5845800" y="3113350"/>
                <a:ext cx="379825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4206" extrusionOk="0">
                    <a:moveTo>
                      <a:pt x="6120" y="0"/>
                    </a:moveTo>
                    <a:cubicBezTo>
                      <a:pt x="3072" y="0"/>
                      <a:pt x="858" y="1107"/>
                      <a:pt x="239" y="2203"/>
                    </a:cubicBezTo>
                    <a:cubicBezTo>
                      <a:pt x="1" y="2631"/>
                      <a:pt x="1" y="3024"/>
                      <a:pt x="262" y="3453"/>
                    </a:cubicBezTo>
                    <a:lnTo>
                      <a:pt x="358" y="3608"/>
                    </a:lnTo>
                    <a:lnTo>
                      <a:pt x="370" y="3631"/>
                    </a:lnTo>
                    <a:cubicBezTo>
                      <a:pt x="580" y="3995"/>
                      <a:pt x="961" y="4205"/>
                      <a:pt x="1368" y="4205"/>
                    </a:cubicBezTo>
                    <a:cubicBezTo>
                      <a:pt x="1467" y="4205"/>
                      <a:pt x="1567" y="4193"/>
                      <a:pt x="1667" y="4167"/>
                    </a:cubicBezTo>
                    <a:cubicBezTo>
                      <a:pt x="3191" y="3762"/>
                      <a:pt x="5168" y="3417"/>
                      <a:pt x="7490" y="3405"/>
                    </a:cubicBezTo>
                    <a:cubicBezTo>
                      <a:pt x="7529" y="3405"/>
                      <a:pt x="7568" y="3405"/>
                      <a:pt x="7607" y="3405"/>
                    </a:cubicBezTo>
                    <a:cubicBezTo>
                      <a:pt x="9973" y="3405"/>
                      <a:pt x="11992" y="3757"/>
                      <a:pt x="13538" y="4167"/>
                    </a:cubicBezTo>
                    <a:cubicBezTo>
                      <a:pt x="13635" y="4192"/>
                      <a:pt x="13732" y="4204"/>
                      <a:pt x="13828" y="4204"/>
                    </a:cubicBezTo>
                    <a:cubicBezTo>
                      <a:pt x="14239" y="4204"/>
                      <a:pt x="14623" y="3984"/>
                      <a:pt x="14836" y="3608"/>
                    </a:cubicBezTo>
                    <a:lnTo>
                      <a:pt x="14848" y="3608"/>
                    </a:lnTo>
                    <a:lnTo>
                      <a:pt x="14931" y="3453"/>
                    </a:lnTo>
                    <a:cubicBezTo>
                      <a:pt x="15193" y="3024"/>
                      <a:pt x="15193" y="2631"/>
                      <a:pt x="14955" y="2203"/>
                    </a:cubicBezTo>
                    <a:cubicBezTo>
                      <a:pt x="14336" y="1107"/>
                      <a:pt x="12121" y="0"/>
                      <a:pt x="90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36"/>
          <p:cNvSpPr txBox="1">
            <a:spLocks noGrp="1"/>
          </p:cNvSpPr>
          <p:nvPr>
            <p:ph type="title"/>
          </p:nvPr>
        </p:nvSpPr>
        <p:spPr>
          <a:xfrm>
            <a:off x="2324000" y="1555800"/>
            <a:ext cx="44961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Constraints</a:t>
            </a:r>
            <a:endParaRPr sz="4000" dirty="0"/>
          </a:p>
        </p:txBody>
      </p:sp>
      <p:grpSp>
        <p:nvGrpSpPr>
          <p:cNvPr id="1143" name="Google Shape;1143;p36"/>
          <p:cNvGrpSpPr/>
          <p:nvPr/>
        </p:nvGrpSpPr>
        <p:grpSpPr>
          <a:xfrm rot="-807566">
            <a:off x="471395" y="2946878"/>
            <a:ext cx="1827102" cy="2315108"/>
            <a:chOff x="4700075" y="3262363"/>
            <a:chExt cx="560525" cy="710238"/>
          </a:xfrm>
        </p:grpSpPr>
        <p:sp>
          <p:nvSpPr>
            <p:cNvPr id="1144" name="Google Shape;1144;p36"/>
            <p:cNvSpPr/>
            <p:nvPr/>
          </p:nvSpPr>
          <p:spPr>
            <a:xfrm>
              <a:off x="4700075" y="3262375"/>
              <a:ext cx="560525" cy="710225"/>
            </a:xfrm>
            <a:custGeom>
              <a:avLst/>
              <a:gdLst/>
              <a:ahLst/>
              <a:cxnLst/>
              <a:rect l="l" t="t" r="r" b="b"/>
              <a:pathLst>
                <a:path w="22421" h="28409" extrusionOk="0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5" name="Google Shape;1145;p36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1146" name="Google Shape;1146;p36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2824" extrusionOk="0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6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870" extrusionOk="0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6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1918" extrusionOk="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6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3" extrusionOk="0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6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061" extrusionOk="0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6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275" extrusionOk="0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6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882" extrusionOk="0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6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2049" extrusionOk="0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6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2049" extrusionOk="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6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882" extrusionOk="0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6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061" extrusionOk="0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6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275" extrusionOk="0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6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70" extrusionOk="0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6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3" extrusionOk="0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6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930" extrusionOk="0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6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avLst/>
                <a:gdLst/>
                <a:ahLst/>
                <a:cxnLst/>
                <a:rect l="l" t="t" r="r" b="b"/>
                <a:pathLst>
                  <a:path w="6645" h="2812" extrusionOk="0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6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1168" extrusionOk="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6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620" extrusionOk="0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6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608" extrusionOk="0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6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728" extrusionOk="0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6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727" extrusionOk="0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6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484" extrusionOk="0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6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472" extrusionOk="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6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58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6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585" extrusionOk="0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6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3097" extrusionOk="0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6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0538" extrusionOk="0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6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2561" extrusionOk="0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6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44" extrusionOk="0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6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6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192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6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2228" extrusionOk="0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6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2228" extrusionOk="0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6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55" extrusionOk="0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6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954" h="1347" extrusionOk="0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6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192" extrusionOk="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6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27" extrusionOk="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6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227" extrusionOk="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6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avLst/>
                <a:gdLst/>
                <a:ahLst/>
                <a:cxnLst/>
                <a:rect l="l" t="t" r="r" b="b"/>
                <a:pathLst>
                  <a:path w="11181" h="9479" extrusionOk="0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6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2883" extrusionOk="0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6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6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6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6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327" extrusionOk="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6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121" extrusionOk="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6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6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6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6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6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2121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6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1692" extrusionOk="0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6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751" extrusionOk="0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6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4514" extrusionOk="0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6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78" extrusionOk="0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6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1478" extrusionOk="0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6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2204" extrusionOk="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6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2204" extrusionOk="0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6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430" extrusionOk="0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6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1430" extrusionOk="0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6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3716" extrusionOk="0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6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3716" extrusionOk="0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7" name="Google Shape;1207;p36"/>
          <p:cNvGrpSpPr/>
          <p:nvPr/>
        </p:nvGrpSpPr>
        <p:grpSpPr>
          <a:xfrm rot="461313">
            <a:off x="7431031" y="81029"/>
            <a:ext cx="1374880" cy="2436445"/>
            <a:chOff x="2225575" y="3305850"/>
            <a:chExt cx="380125" cy="673625"/>
          </a:xfrm>
        </p:grpSpPr>
        <p:sp>
          <p:nvSpPr>
            <p:cNvPr id="1208" name="Google Shape;1208;p36"/>
            <p:cNvSpPr/>
            <p:nvPr/>
          </p:nvSpPr>
          <p:spPr>
            <a:xfrm>
              <a:off x="2225850" y="3306013"/>
              <a:ext cx="379850" cy="673300"/>
            </a:xfrm>
            <a:custGeom>
              <a:avLst/>
              <a:gdLst/>
              <a:ahLst/>
              <a:cxnLst/>
              <a:rect l="l" t="t" r="r" b="b"/>
              <a:pathLst>
                <a:path w="15194" h="26932" extrusionOk="0">
                  <a:moveTo>
                    <a:pt x="8978" y="16395"/>
                  </a:moveTo>
                  <a:lnTo>
                    <a:pt x="8978" y="17097"/>
                  </a:lnTo>
                  <a:lnTo>
                    <a:pt x="8835" y="17097"/>
                  </a:lnTo>
                  <a:cubicBezTo>
                    <a:pt x="8573" y="17097"/>
                    <a:pt x="8359" y="17312"/>
                    <a:pt x="8359" y="17574"/>
                  </a:cubicBezTo>
                  <a:lnTo>
                    <a:pt x="8359" y="17967"/>
                  </a:lnTo>
                  <a:lnTo>
                    <a:pt x="8252" y="17967"/>
                  </a:lnTo>
                  <a:cubicBezTo>
                    <a:pt x="8121" y="17967"/>
                    <a:pt x="8002" y="18074"/>
                    <a:pt x="8002" y="18217"/>
                  </a:cubicBezTo>
                  <a:cubicBezTo>
                    <a:pt x="8002" y="18348"/>
                    <a:pt x="8121" y="18467"/>
                    <a:pt x="8252" y="18467"/>
                  </a:cubicBezTo>
                  <a:lnTo>
                    <a:pt x="8359" y="18467"/>
                  </a:lnTo>
                  <a:lnTo>
                    <a:pt x="8359" y="21634"/>
                  </a:lnTo>
                  <a:lnTo>
                    <a:pt x="8252" y="21634"/>
                  </a:lnTo>
                  <a:cubicBezTo>
                    <a:pt x="8121" y="21634"/>
                    <a:pt x="8002" y="21741"/>
                    <a:pt x="8002" y="21884"/>
                  </a:cubicBezTo>
                  <a:cubicBezTo>
                    <a:pt x="8002" y="22015"/>
                    <a:pt x="8121" y="22134"/>
                    <a:pt x="8252" y="22134"/>
                  </a:cubicBezTo>
                  <a:lnTo>
                    <a:pt x="8359" y="22134"/>
                  </a:lnTo>
                  <a:lnTo>
                    <a:pt x="8359" y="22527"/>
                  </a:lnTo>
                  <a:cubicBezTo>
                    <a:pt x="8359" y="22789"/>
                    <a:pt x="8573" y="22991"/>
                    <a:pt x="8835" y="22991"/>
                  </a:cubicBezTo>
                  <a:lnTo>
                    <a:pt x="8966" y="22991"/>
                  </a:lnTo>
                  <a:lnTo>
                    <a:pt x="8966" y="24086"/>
                  </a:lnTo>
                  <a:cubicBezTo>
                    <a:pt x="8966" y="24086"/>
                    <a:pt x="8978" y="24098"/>
                    <a:pt x="8978" y="24098"/>
                  </a:cubicBezTo>
                  <a:lnTo>
                    <a:pt x="6216" y="24098"/>
                  </a:lnTo>
                  <a:cubicBezTo>
                    <a:pt x="6216" y="24098"/>
                    <a:pt x="6216" y="24086"/>
                    <a:pt x="6216" y="24086"/>
                  </a:cubicBezTo>
                  <a:lnTo>
                    <a:pt x="6216" y="22991"/>
                  </a:lnTo>
                  <a:lnTo>
                    <a:pt x="6359" y="22991"/>
                  </a:lnTo>
                  <a:cubicBezTo>
                    <a:pt x="6621" y="22991"/>
                    <a:pt x="6835" y="22789"/>
                    <a:pt x="6835" y="22527"/>
                  </a:cubicBezTo>
                  <a:lnTo>
                    <a:pt x="6835" y="22134"/>
                  </a:lnTo>
                  <a:lnTo>
                    <a:pt x="6930" y="22134"/>
                  </a:lnTo>
                  <a:cubicBezTo>
                    <a:pt x="7073" y="22134"/>
                    <a:pt x="7180" y="22015"/>
                    <a:pt x="7180" y="21884"/>
                  </a:cubicBezTo>
                  <a:cubicBezTo>
                    <a:pt x="7180" y="21741"/>
                    <a:pt x="7073" y="21634"/>
                    <a:pt x="6930" y="21634"/>
                  </a:cubicBezTo>
                  <a:lnTo>
                    <a:pt x="6835" y="21634"/>
                  </a:lnTo>
                  <a:lnTo>
                    <a:pt x="6835" y="18467"/>
                  </a:lnTo>
                  <a:lnTo>
                    <a:pt x="6930" y="18467"/>
                  </a:lnTo>
                  <a:cubicBezTo>
                    <a:pt x="7073" y="18467"/>
                    <a:pt x="7180" y="18348"/>
                    <a:pt x="7180" y="18217"/>
                  </a:cubicBezTo>
                  <a:cubicBezTo>
                    <a:pt x="7180" y="18074"/>
                    <a:pt x="7073" y="17967"/>
                    <a:pt x="6930" y="17967"/>
                  </a:cubicBezTo>
                  <a:lnTo>
                    <a:pt x="6835" y="17967"/>
                  </a:lnTo>
                  <a:lnTo>
                    <a:pt x="6835" y="17574"/>
                  </a:lnTo>
                  <a:cubicBezTo>
                    <a:pt x="6835" y="17312"/>
                    <a:pt x="6621" y="17097"/>
                    <a:pt x="6359" y="17097"/>
                  </a:cubicBezTo>
                  <a:lnTo>
                    <a:pt x="6216" y="17097"/>
                  </a:lnTo>
                  <a:lnTo>
                    <a:pt x="6216" y="16395"/>
                  </a:lnTo>
                  <a:close/>
                  <a:moveTo>
                    <a:pt x="7597" y="0"/>
                  </a:moveTo>
                  <a:cubicBezTo>
                    <a:pt x="7204" y="0"/>
                    <a:pt x="6895" y="322"/>
                    <a:pt x="6895" y="703"/>
                  </a:cubicBezTo>
                  <a:lnTo>
                    <a:pt x="4811" y="703"/>
                  </a:lnTo>
                  <a:cubicBezTo>
                    <a:pt x="4561" y="703"/>
                    <a:pt x="4359" y="905"/>
                    <a:pt x="4359" y="1167"/>
                  </a:cubicBezTo>
                  <a:lnTo>
                    <a:pt x="4359" y="3203"/>
                  </a:lnTo>
                  <a:cubicBezTo>
                    <a:pt x="4359" y="3119"/>
                    <a:pt x="4287" y="3048"/>
                    <a:pt x="4204" y="3048"/>
                  </a:cubicBezTo>
                  <a:cubicBezTo>
                    <a:pt x="4121" y="3048"/>
                    <a:pt x="4049" y="3119"/>
                    <a:pt x="4049" y="3203"/>
                  </a:cubicBezTo>
                  <a:lnTo>
                    <a:pt x="4049" y="3322"/>
                  </a:lnTo>
                  <a:cubicBezTo>
                    <a:pt x="3775" y="3441"/>
                    <a:pt x="3573" y="3715"/>
                    <a:pt x="3573" y="4036"/>
                  </a:cubicBezTo>
                  <a:cubicBezTo>
                    <a:pt x="3573" y="4358"/>
                    <a:pt x="3775" y="4632"/>
                    <a:pt x="4049" y="4751"/>
                  </a:cubicBezTo>
                  <a:lnTo>
                    <a:pt x="4049" y="4870"/>
                  </a:lnTo>
                  <a:cubicBezTo>
                    <a:pt x="4049" y="4953"/>
                    <a:pt x="4121" y="5013"/>
                    <a:pt x="4204" y="5013"/>
                  </a:cubicBezTo>
                  <a:cubicBezTo>
                    <a:pt x="4287" y="5013"/>
                    <a:pt x="4359" y="4953"/>
                    <a:pt x="4359" y="4870"/>
                  </a:cubicBezTo>
                  <a:lnTo>
                    <a:pt x="4359" y="6906"/>
                  </a:lnTo>
                  <a:cubicBezTo>
                    <a:pt x="4359" y="7156"/>
                    <a:pt x="4561" y="7358"/>
                    <a:pt x="4811" y="7358"/>
                  </a:cubicBezTo>
                  <a:lnTo>
                    <a:pt x="6609" y="7358"/>
                  </a:lnTo>
                  <a:lnTo>
                    <a:pt x="6609" y="7477"/>
                  </a:lnTo>
                  <a:cubicBezTo>
                    <a:pt x="6537" y="7489"/>
                    <a:pt x="6478" y="7549"/>
                    <a:pt x="6478" y="7620"/>
                  </a:cubicBezTo>
                  <a:cubicBezTo>
                    <a:pt x="6478" y="7691"/>
                    <a:pt x="6537" y="7751"/>
                    <a:pt x="6609" y="7763"/>
                  </a:cubicBezTo>
                  <a:lnTo>
                    <a:pt x="6609" y="7906"/>
                  </a:lnTo>
                  <a:cubicBezTo>
                    <a:pt x="6537" y="7906"/>
                    <a:pt x="6478" y="7965"/>
                    <a:pt x="6478" y="8037"/>
                  </a:cubicBezTo>
                  <a:cubicBezTo>
                    <a:pt x="6478" y="8120"/>
                    <a:pt x="6537" y="8180"/>
                    <a:pt x="6609" y="8180"/>
                  </a:cubicBezTo>
                  <a:lnTo>
                    <a:pt x="6609" y="8311"/>
                  </a:lnTo>
                  <a:lnTo>
                    <a:pt x="4537" y="8311"/>
                  </a:lnTo>
                  <a:cubicBezTo>
                    <a:pt x="4323" y="8311"/>
                    <a:pt x="4144" y="8489"/>
                    <a:pt x="4144" y="8703"/>
                  </a:cubicBezTo>
                  <a:lnTo>
                    <a:pt x="4144" y="8799"/>
                  </a:lnTo>
                  <a:lnTo>
                    <a:pt x="3930" y="8799"/>
                  </a:lnTo>
                  <a:lnTo>
                    <a:pt x="3930" y="8763"/>
                  </a:lnTo>
                  <a:cubicBezTo>
                    <a:pt x="3930" y="8692"/>
                    <a:pt x="3870" y="8632"/>
                    <a:pt x="3799" y="8632"/>
                  </a:cubicBezTo>
                  <a:cubicBezTo>
                    <a:pt x="3728" y="8632"/>
                    <a:pt x="3668" y="8692"/>
                    <a:pt x="3668" y="8763"/>
                  </a:cubicBezTo>
                  <a:lnTo>
                    <a:pt x="3668" y="8799"/>
                  </a:lnTo>
                  <a:lnTo>
                    <a:pt x="3466" y="8799"/>
                  </a:lnTo>
                  <a:lnTo>
                    <a:pt x="3466" y="8763"/>
                  </a:lnTo>
                  <a:cubicBezTo>
                    <a:pt x="3466" y="8692"/>
                    <a:pt x="3406" y="8632"/>
                    <a:pt x="3335" y="8632"/>
                  </a:cubicBezTo>
                  <a:cubicBezTo>
                    <a:pt x="3263" y="8632"/>
                    <a:pt x="3204" y="8692"/>
                    <a:pt x="3204" y="8763"/>
                  </a:cubicBezTo>
                  <a:lnTo>
                    <a:pt x="3204" y="8894"/>
                  </a:lnTo>
                  <a:cubicBezTo>
                    <a:pt x="3192" y="8906"/>
                    <a:pt x="3180" y="8918"/>
                    <a:pt x="3168" y="8930"/>
                  </a:cubicBezTo>
                  <a:lnTo>
                    <a:pt x="2501" y="8930"/>
                  </a:lnTo>
                  <a:cubicBezTo>
                    <a:pt x="1477" y="8930"/>
                    <a:pt x="644" y="9751"/>
                    <a:pt x="644" y="10775"/>
                  </a:cubicBezTo>
                  <a:lnTo>
                    <a:pt x="644" y="10966"/>
                  </a:lnTo>
                  <a:lnTo>
                    <a:pt x="572" y="10966"/>
                  </a:lnTo>
                  <a:cubicBezTo>
                    <a:pt x="489" y="10966"/>
                    <a:pt x="430" y="11025"/>
                    <a:pt x="430" y="11109"/>
                  </a:cubicBezTo>
                  <a:cubicBezTo>
                    <a:pt x="430" y="11180"/>
                    <a:pt x="489" y="11251"/>
                    <a:pt x="572" y="11251"/>
                  </a:cubicBezTo>
                  <a:lnTo>
                    <a:pt x="644" y="11251"/>
                  </a:lnTo>
                  <a:lnTo>
                    <a:pt x="644" y="11799"/>
                  </a:lnTo>
                  <a:lnTo>
                    <a:pt x="572" y="11799"/>
                  </a:lnTo>
                  <a:cubicBezTo>
                    <a:pt x="489" y="11799"/>
                    <a:pt x="430" y="11859"/>
                    <a:pt x="430" y="11942"/>
                  </a:cubicBezTo>
                  <a:cubicBezTo>
                    <a:pt x="430" y="12013"/>
                    <a:pt x="489" y="12085"/>
                    <a:pt x="572" y="12085"/>
                  </a:cubicBezTo>
                  <a:lnTo>
                    <a:pt x="644" y="12085"/>
                  </a:lnTo>
                  <a:lnTo>
                    <a:pt x="644" y="12633"/>
                  </a:lnTo>
                  <a:lnTo>
                    <a:pt x="572" y="12633"/>
                  </a:lnTo>
                  <a:cubicBezTo>
                    <a:pt x="489" y="12633"/>
                    <a:pt x="430" y="12692"/>
                    <a:pt x="430" y="12775"/>
                  </a:cubicBezTo>
                  <a:cubicBezTo>
                    <a:pt x="430" y="12847"/>
                    <a:pt x="489" y="12918"/>
                    <a:pt x="572" y="12918"/>
                  </a:cubicBezTo>
                  <a:lnTo>
                    <a:pt x="644" y="12918"/>
                  </a:lnTo>
                  <a:lnTo>
                    <a:pt x="644" y="13466"/>
                  </a:lnTo>
                  <a:lnTo>
                    <a:pt x="572" y="13466"/>
                  </a:lnTo>
                  <a:cubicBezTo>
                    <a:pt x="489" y="13466"/>
                    <a:pt x="430" y="13526"/>
                    <a:pt x="430" y="13609"/>
                  </a:cubicBezTo>
                  <a:cubicBezTo>
                    <a:pt x="430" y="13680"/>
                    <a:pt x="489" y="13752"/>
                    <a:pt x="572" y="13752"/>
                  </a:cubicBezTo>
                  <a:lnTo>
                    <a:pt x="644" y="13752"/>
                  </a:lnTo>
                  <a:lnTo>
                    <a:pt x="644" y="14002"/>
                  </a:lnTo>
                  <a:lnTo>
                    <a:pt x="906" y="14002"/>
                  </a:lnTo>
                  <a:lnTo>
                    <a:pt x="906" y="14395"/>
                  </a:lnTo>
                  <a:lnTo>
                    <a:pt x="739" y="14395"/>
                  </a:lnTo>
                  <a:cubicBezTo>
                    <a:pt x="561" y="14395"/>
                    <a:pt x="430" y="14526"/>
                    <a:pt x="430" y="14704"/>
                  </a:cubicBezTo>
                  <a:cubicBezTo>
                    <a:pt x="430" y="14871"/>
                    <a:pt x="561" y="15014"/>
                    <a:pt x="739" y="15014"/>
                  </a:cubicBezTo>
                  <a:lnTo>
                    <a:pt x="906" y="15014"/>
                  </a:lnTo>
                  <a:lnTo>
                    <a:pt x="906" y="16145"/>
                  </a:lnTo>
                  <a:cubicBezTo>
                    <a:pt x="382" y="16264"/>
                    <a:pt x="1" y="16728"/>
                    <a:pt x="1" y="17288"/>
                  </a:cubicBezTo>
                  <a:lnTo>
                    <a:pt x="477" y="17288"/>
                  </a:lnTo>
                  <a:cubicBezTo>
                    <a:pt x="477" y="16895"/>
                    <a:pt x="787" y="16585"/>
                    <a:pt x="1180" y="16585"/>
                  </a:cubicBezTo>
                  <a:cubicBezTo>
                    <a:pt x="1561" y="16585"/>
                    <a:pt x="1882" y="16895"/>
                    <a:pt x="1882" y="17288"/>
                  </a:cubicBezTo>
                  <a:lnTo>
                    <a:pt x="2358" y="17288"/>
                  </a:lnTo>
                  <a:cubicBezTo>
                    <a:pt x="2358" y="16728"/>
                    <a:pt x="1965" y="16264"/>
                    <a:pt x="1442" y="16145"/>
                  </a:cubicBezTo>
                  <a:lnTo>
                    <a:pt x="1442" y="15014"/>
                  </a:lnTo>
                  <a:lnTo>
                    <a:pt x="1620" y="15014"/>
                  </a:lnTo>
                  <a:cubicBezTo>
                    <a:pt x="1787" y="15014"/>
                    <a:pt x="1930" y="14871"/>
                    <a:pt x="1930" y="14704"/>
                  </a:cubicBezTo>
                  <a:cubicBezTo>
                    <a:pt x="1930" y="14526"/>
                    <a:pt x="1787" y="14395"/>
                    <a:pt x="1620" y="14395"/>
                  </a:cubicBezTo>
                  <a:lnTo>
                    <a:pt x="1442" y="14395"/>
                  </a:lnTo>
                  <a:lnTo>
                    <a:pt x="1442" y="14002"/>
                  </a:lnTo>
                  <a:lnTo>
                    <a:pt x="1704" y="14002"/>
                  </a:lnTo>
                  <a:lnTo>
                    <a:pt x="1704" y="13752"/>
                  </a:lnTo>
                  <a:lnTo>
                    <a:pt x="1787" y="13752"/>
                  </a:lnTo>
                  <a:cubicBezTo>
                    <a:pt x="1858" y="13752"/>
                    <a:pt x="1930" y="13680"/>
                    <a:pt x="1930" y="13609"/>
                  </a:cubicBezTo>
                  <a:cubicBezTo>
                    <a:pt x="1930" y="13526"/>
                    <a:pt x="1870" y="13466"/>
                    <a:pt x="1787" y="13466"/>
                  </a:cubicBezTo>
                  <a:lnTo>
                    <a:pt x="1704" y="13466"/>
                  </a:lnTo>
                  <a:lnTo>
                    <a:pt x="1704" y="12918"/>
                  </a:lnTo>
                  <a:lnTo>
                    <a:pt x="1787" y="12918"/>
                  </a:lnTo>
                  <a:cubicBezTo>
                    <a:pt x="1858" y="12918"/>
                    <a:pt x="1930" y="12847"/>
                    <a:pt x="1930" y="12775"/>
                  </a:cubicBezTo>
                  <a:cubicBezTo>
                    <a:pt x="1930" y="12692"/>
                    <a:pt x="1870" y="12633"/>
                    <a:pt x="1787" y="12633"/>
                  </a:cubicBezTo>
                  <a:lnTo>
                    <a:pt x="1704" y="12633"/>
                  </a:lnTo>
                  <a:lnTo>
                    <a:pt x="1704" y="12085"/>
                  </a:lnTo>
                  <a:lnTo>
                    <a:pt x="1787" y="12085"/>
                  </a:lnTo>
                  <a:cubicBezTo>
                    <a:pt x="1858" y="12085"/>
                    <a:pt x="1930" y="12013"/>
                    <a:pt x="1930" y="11942"/>
                  </a:cubicBezTo>
                  <a:cubicBezTo>
                    <a:pt x="1930" y="11859"/>
                    <a:pt x="1870" y="11799"/>
                    <a:pt x="1787" y="11799"/>
                  </a:cubicBezTo>
                  <a:lnTo>
                    <a:pt x="1704" y="11799"/>
                  </a:lnTo>
                  <a:lnTo>
                    <a:pt x="1704" y="11251"/>
                  </a:lnTo>
                  <a:lnTo>
                    <a:pt x="1787" y="11251"/>
                  </a:lnTo>
                  <a:cubicBezTo>
                    <a:pt x="1858" y="11251"/>
                    <a:pt x="1930" y="11180"/>
                    <a:pt x="1930" y="11109"/>
                  </a:cubicBezTo>
                  <a:cubicBezTo>
                    <a:pt x="1930" y="11025"/>
                    <a:pt x="1870" y="10966"/>
                    <a:pt x="1787" y="10966"/>
                  </a:cubicBezTo>
                  <a:lnTo>
                    <a:pt x="1704" y="10966"/>
                  </a:lnTo>
                  <a:lnTo>
                    <a:pt x="1704" y="10775"/>
                  </a:lnTo>
                  <a:cubicBezTo>
                    <a:pt x="1704" y="10335"/>
                    <a:pt x="2061" y="9977"/>
                    <a:pt x="2501" y="9977"/>
                  </a:cubicBezTo>
                  <a:lnTo>
                    <a:pt x="3168" y="9977"/>
                  </a:lnTo>
                  <a:cubicBezTo>
                    <a:pt x="3180" y="9989"/>
                    <a:pt x="3192" y="10001"/>
                    <a:pt x="3204" y="10013"/>
                  </a:cubicBezTo>
                  <a:lnTo>
                    <a:pt x="3204" y="10144"/>
                  </a:lnTo>
                  <a:cubicBezTo>
                    <a:pt x="3204" y="10216"/>
                    <a:pt x="3263" y="10275"/>
                    <a:pt x="3335" y="10275"/>
                  </a:cubicBezTo>
                  <a:cubicBezTo>
                    <a:pt x="3418" y="10275"/>
                    <a:pt x="3478" y="10216"/>
                    <a:pt x="3478" y="10144"/>
                  </a:cubicBezTo>
                  <a:lnTo>
                    <a:pt x="3478" y="10108"/>
                  </a:lnTo>
                  <a:lnTo>
                    <a:pt x="3668" y="10108"/>
                  </a:lnTo>
                  <a:lnTo>
                    <a:pt x="3668" y="10144"/>
                  </a:lnTo>
                  <a:cubicBezTo>
                    <a:pt x="3668" y="10216"/>
                    <a:pt x="3728" y="10275"/>
                    <a:pt x="3799" y="10275"/>
                  </a:cubicBezTo>
                  <a:cubicBezTo>
                    <a:pt x="3870" y="10275"/>
                    <a:pt x="3930" y="10216"/>
                    <a:pt x="3930" y="10144"/>
                  </a:cubicBezTo>
                  <a:lnTo>
                    <a:pt x="3930" y="10108"/>
                  </a:lnTo>
                  <a:lnTo>
                    <a:pt x="4144" y="10108"/>
                  </a:lnTo>
                  <a:lnTo>
                    <a:pt x="4144" y="13966"/>
                  </a:lnTo>
                  <a:lnTo>
                    <a:pt x="4144" y="14454"/>
                  </a:lnTo>
                  <a:lnTo>
                    <a:pt x="4144" y="14788"/>
                  </a:lnTo>
                  <a:cubicBezTo>
                    <a:pt x="4144" y="15014"/>
                    <a:pt x="4323" y="15180"/>
                    <a:pt x="4537" y="15180"/>
                  </a:cubicBezTo>
                  <a:lnTo>
                    <a:pt x="4799" y="15180"/>
                  </a:lnTo>
                  <a:lnTo>
                    <a:pt x="4799" y="15990"/>
                  </a:lnTo>
                  <a:cubicBezTo>
                    <a:pt x="4799" y="16204"/>
                    <a:pt x="4978" y="16383"/>
                    <a:pt x="5192" y="16383"/>
                  </a:cubicBezTo>
                  <a:lnTo>
                    <a:pt x="5240" y="16383"/>
                  </a:lnTo>
                  <a:lnTo>
                    <a:pt x="5240" y="17097"/>
                  </a:lnTo>
                  <a:lnTo>
                    <a:pt x="5097" y="17097"/>
                  </a:lnTo>
                  <a:cubicBezTo>
                    <a:pt x="4847" y="17097"/>
                    <a:pt x="4632" y="17300"/>
                    <a:pt x="4632" y="17562"/>
                  </a:cubicBezTo>
                  <a:lnTo>
                    <a:pt x="4632" y="17955"/>
                  </a:lnTo>
                  <a:lnTo>
                    <a:pt x="4502" y="17955"/>
                  </a:lnTo>
                  <a:cubicBezTo>
                    <a:pt x="4359" y="17955"/>
                    <a:pt x="4251" y="18074"/>
                    <a:pt x="4251" y="18205"/>
                  </a:cubicBezTo>
                  <a:cubicBezTo>
                    <a:pt x="4251" y="18348"/>
                    <a:pt x="4359" y="18455"/>
                    <a:pt x="4502" y="18455"/>
                  </a:cubicBezTo>
                  <a:lnTo>
                    <a:pt x="4632" y="18455"/>
                  </a:lnTo>
                  <a:lnTo>
                    <a:pt x="4632" y="21622"/>
                  </a:lnTo>
                  <a:lnTo>
                    <a:pt x="4502" y="21622"/>
                  </a:lnTo>
                  <a:cubicBezTo>
                    <a:pt x="4359" y="21622"/>
                    <a:pt x="4251" y="21741"/>
                    <a:pt x="4251" y="21872"/>
                  </a:cubicBezTo>
                  <a:cubicBezTo>
                    <a:pt x="4251" y="22015"/>
                    <a:pt x="4359" y="22122"/>
                    <a:pt x="4502" y="22122"/>
                  </a:cubicBezTo>
                  <a:lnTo>
                    <a:pt x="4632" y="22122"/>
                  </a:lnTo>
                  <a:lnTo>
                    <a:pt x="4632" y="22515"/>
                  </a:lnTo>
                  <a:cubicBezTo>
                    <a:pt x="4632" y="22777"/>
                    <a:pt x="4835" y="22991"/>
                    <a:pt x="5097" y="22991"/>
                  </a:cubicBezTo>
                  <a:lnTo>
                    <a:pt x="5240" y="22991"/>
                  </a:lnTo>
                  <a:lnTo>
                    <a:pt x="5240" y="24074"/>
                  </a:lnTo>
                  <a:cubicBezTo>
                    <a:pt x="5240" y="24086"/>
                    <a:pt x="5240" y="24086"/>
                    <a:pt x="5240" y="24098"/>
                  </a:cubicBezTo>
                  <a:lnTo>
                    <a:pt x="4406" y="24098"/>
                  </a:lnTo>
                  <a:cubicBezTo>
                    <a:pt x="4275" y="24098"/>
                    <a:pt x="4156" y="24182"/>
                    <a:pt x="4097" y="24289"/>
                  </a:cubicBezTo>
                  <a:lnTo>
                    <a:pt x="3370" y="24289"/>
                  </a:lnTo>
                  <a:lnTo>
                    <a:pt x="3370" y="23229"/>
                  </a:lnTo>
                  <a:cubicBezTo>
                    <a:pt x="3549" y="23170"/>
                    <a:pt x="3680" y="22991"/>
                    <a:pt x="3680" y="22777"/>
                  </a:cubicBezTo>
                  <a:lnTo>
                    <a:pt x="3680" y="21515"/>
                  </a:lnTo>
                  <a:lnTo>
                    <a:pt x="3680" y="20645"/>
                  </a:lnTo>
                  <a:cubicBezTo>
                    <a:pt x="3680" y="20384"/>
                    <a:pt x="3466" y="20157"/>
                    <a:pt x="3192" y="20157"/>
                  </a:cubicBezTo>
                  <a:lnTo>
                    <a:pt x="1311" y="20157"/>
                  </a:lnTo>
                  <a:cubicBezTo>
                    <a:pt x="1049" y="20157"/>
                    <a:pt x="822" y="20384"/>
                    <a:pt x="822" y="20645"/>
                  </a:cubicBezTo>
                  <a:lnTo>
                    <a:pt x="822" y="21515"/>
                  </a:lnTo>
                  <a:lnTo>
                    <a:pt x="822" y="22777"/>
                  </a:lnTo>
                  <a:cubicBezTo>
                    <a:pt x="822" y="22991"/>
                    <a:pt x="953" y="23170"/>
                    <a:pt x="1144" y="23229"/>
                  </a:cubicBezTo>
                  <a:lnTo>
                    <a:pt x="1144" y="25694"/>
                  </a:lnTo>
                  <a:lnTo>
                    <a:pt x="1144" y="26444"/>
                  </a:lnTo>
                  <a:cubicBezTo>
                    <a:pt x="1144" y="26718"/>
                    <a:pt x="1358" y="26932"/>
                    <a:pt x="1632" y="26932"/>
                  </a:cubicBezTo>
                  <a:lnTo>
                    <a:pt x="2870" y="26932"/>
                  </a:lnTo>
                  <a:cubicBezTo>
                    <a:pt x="3144" y="26932"/>
                    <a:pt x="3370" y="26718"/>
                    <a:pt x="3370" y="26444"/>
                  </a:cubicBezTo>
                  <a:lnTo>
                    <a:pt x="3370" y="25694"/>
                  </a:lnTo>
                  <a:lnTo>
                    <a:pt x="3370" y="24574"/>
                  </a:lnTo>
                  <a:lnTo>
                    <a:pt x="4097" y="24574"/>
                  </a:lnTo>
                  <a:cubicBezTo>
                    <a:pt x="4156" y="24682"/>
                    <a:pt x="4275" y="24765"/>
                    <a:pt x="4406" y="24765"/>
                  </a:cubicBezTo>
                  <a:lnTo>
                    <a:pt x="4573" y="24765"/>
                  </a:lnTo>
                  <a:lnTo>
                    <a:pt x="4573" y="25241"/>
                  </a:lnTo>
                  <a:cubicBezTo>
                    <a:pt x="4573" y="25456"/>
                    <a:pt x="4752" y="25634"/>
                    <a:pt x="4978" y="25634"/>
                  </a:cubicBezTo>
                  <a:lnTo>
                    <a:pt x="10217" y="25634"/>
                  </a:lnTo>
                  <a:cubicBezTo>
                    <a:pt x="10431" y="25634"/>
                    <a:pt x="10609" y="25456"/>
                    <a:pt x="10609" y="25241"/>
                  </a:cubicBezTo>
                  <a:lnTo>
                    <a:pt x="10609" y="24765"/>
                  </a:lnTo>
                  <a:lnTo>
                    <a:pt x="10788" y="24765"/>
                  </a:lnTo>
                  <a:cubicBezTo>
                    <a:pt x="10919" y="24765"/>
                    <a:pt x="11038" y="24682"/>
                    <a:pt x="11086" y="24574"/>
                  </a:cubicBezTo>
                  <a:lnTo>
                    <a:pt x="11824" y="24574"/>
                  </a:lnTo>
                  <a:lnTo>
                    <a:pt x="11824" y="25694"/>
                  </a:lnTo>
                  <a:lnTo>
                    <a:pt x="11824" y="26444"/>
                  </a:lnTo>
                  <a:cubicBezTo>
                    <a:pt x="11824" y="26718"/>
                    <a:pt x="12050" y="26932"/>
                    <a:pt x="12312" y="26932"/>
                  </a:cubicBezTo>
                  <a:lnTo>
                    <a:pt x="13562" y="26932"/>
                  </a:lnTo>
                  <a:cubicBezTo>
                    <a:pt x="13824" y="26932"/>
                    <a:pt x="14050" y="26718"/>
                    <a:pt x="14050" y="26444"/>
                  </a:cubicBezTo>
                  <a:lnTo>
                    <a:pt x="14050" y="25694"/>
                  </a:lnTo>
                  <a:lnTo>
                    <a:pt x="14050" y="23229"/>
                  </a:lnTo>
                  <a:cubicBezTo>
                    <a:pt x="14229" y="23170"/>
                    <a:pt x="14372" y="22991"/>
                    <a:pt x="14372" y="22777"/>
                  </a:cubicBezTo>
                  <a:lnTo>
                    <a:pt x="14372" y="21515"/>
                  </a:lnTo>
                  <a:lnTo>
                    <a:pt x="14372" y="20645"/>
                  </a:lnTo>
                  <a:cubicBezTo>
                    <a:pt x="14372" y="20384"/>
                    <a:pt x="14146" y="20157"/>
                    <a:pt x="13872" y="20157"/>
                  </a:cubicBezTo>
                  <a:lnTo>
                    <a:pt x="12002" y="20157"/>
                  </a:lnTo>
                  <a:cubicBezTo>
                    <a:pt x="11729" y="20157"/>
                    <a:pt x="11502" y="20384"/>
                    <a:pt x="11502" y="20645"/>
                  </a:cubicBezTo>
                  <a:lnTo>
                    <a:pt x="11502" y="21515"/>
                  </a:lnTo>
                  <a:lnTo>
                    <a:pt x="11502" y="22777"/>
                  </a:lnTo>
                  <a:cubicBezTo>
                    <a:pt x="11502" y="22991"/>
                    <a:pt x="11645" y="23170"/>
                    <a:pt x="11824" y="23229"/>
                  </a:cubicBezTo>
                  <a:lnTo>
                    <a:pt x="11824" y="24289"/>
                  </a:lnTo>
                  <a:lnTo>
                    <a:pt x="11086" y="24289"/>
                  </a:lnTo>
                  <a:cubicBezTo>
                    <a:pt x="11038" y="24182"/>
                    <a:pt x="10919" y="24098"/>
                    <a:pt x="10788" y="24098"/>
                  </a:cubicBezTo>
                  <a:lnTo>
                    <a:pt x="9943" y="24098"/>
                  </a:lnTo>
                  <a:cubicBezTo>
                    <a:pt x="9943" y="24086"/>
                    <a:pt x="9955" y="24086"/>
                    <a:pt x="9955" y="24074"/>
                  </a:cubicBezTo>
                  <a:lnTo>
                    <a:pt x="9955" y="22991"/>
                  </a:lnTo>
                  <a:lnTo>
                    <a:pt x="10086" y="22991"/>
                  </a:lnTo>
                  <a:cubicBezTo>
                    <a:pt x="10347" y="22991"/>
                    <a:pt x="10562" y="22777"/>
                    <a:pt x="10562" y="22515"/>
                  </a:cubicBezTo>
                  <a:lnTo>
                    <a:pt x="10562" y="22122"/>
                  </a:lnTo>
                  <a:lnTo>
                    <a:pt x="10693" y="22122"/>
                  </a:lnTo>
                  <a:cubicBezTo>
                    <a:pt x="10836" y="22122"/>
                    <a:pt x="10943" y="22015"/>
                    <a:pt x="10943" y="21872"/>
                  </a:cubicBezTo>
                  <a:cubicBezTo>
                    <a:pt x="10943" y="21741"/>
                    <a:pt x="10836" y="21622"/>
                    <a:pt x="10693" y="21622"/>
                  </a:cubicBezTo>
                  <a:lnTo>
                    <a:pt x="10562" y="21622"/>
                  </a:lnTo>
                  <a:lnTo>
                    <a:pt x="10562" y="18455"/>
                  </a:lnTo>
                  <a:lnTo>
                    <a:pt x="10693" y="18455"/>
                  </a:lnTo>
                  <a:cubicBezTo>
                    <a:pt x="10836" y="18455"/>
                    <a:pt x="10943" y="18348"/>
                    <a:pt x="10943" y="18205"/>
                  </a:cubicBezTo>
                  <a:cubicBezTo>
                    <a:pt x="10943" y="18074"/>
                    <a:pt x="10836" y="17955"/>
                    <a:pt x="10693" y="17955"/>
                  </a:cubicBezTo>
                  <a:lnTo>
                    <a:pt x="10562" y="17955"/>
                  </a:lnTo>
                  <a:lnTo>
                    <a:pt x="10562" y="17562"/>
                  </a:lnTo>
                  <a:cubicBezTo>
                    <a:pt x="10562" y="17300"/>
                    <a:pt x="10347" y="17097"/>
                    <a:pt x="10086" y="17097"/>
                  </a:cubicBezTo>
                  <a:lnTo>
                    <a:pt x="9955" y="17097"/>
                  </a:lnTo>
                  <a:lnTo>
                    <a:pt x="9955" y="16383"/>
                  </a:lnTo>
                  <a:lnTo>
                    <a:pt x="10002" y="16383"/>
                  </a:lnTo>
                  <a:cubicBezTo>
                    <a:pt x="10217" y="16383"/>
                    <a:pt x="10395" y="16204"/>
                    <a:pt x="10395" y="15990"/>
                  </a:cubicBezTo>
                  <a:lnTo>
                    <a:pt x="10395" y="15180"/>
                  </a:lnTo>
                  <a:lnTo>
                    <a:pt x="10645" y="15180"/>
                  </a:lnTo>
                  <a:cubicBezTo>
                    <a:pt x="10871" y="15180"/>
                    <a:pt x="11050" y="15014"/>
                    <a:pt x="11050" y="14788"/>
                  </a:cubicBezTo>
                  <a:lnTo>
                    <a:pt x="11050" y="14454"/>
                  </a:lnTo>
                  <a:lnTo>
                    <a:pt x="11050" y="13966"/>
                  </a:lnTo>
                  <a:lnTo>
                    <a:pt x="11050" y="10108"/>
                  </a:lnTo>
                  <a:lnTo>
                    <a:pt x="11264" y="10108"/>
                  </a:lnTo>
                  <a:lnTo>
                    <a:pt x="11264" y="10144"/>
                  </a:lnTo>
                  <a:cubicBezTo>
                    <a:pt x="11264" y="10216"/>
                    <a:pt x="11324" y="10275"/>
                    <a:pt x="11395" y="10275"/>
                  </a:cubicBezTo>
                  <a:cubicBezTo>
                    <a:pt x="11467" y="10275"/>
                    <a:pt x="11526" y="10216"/>
                    <a:pt x="11526" y="10144"/>
                  </a:cubicBezTo>
                  <a:lnTo>
                    <a:pt x="11526" y="10108"/>
                  </a:lnTo>
                  <a:lnTo>
                    <a:pt x="11717" y="10108"/>
                  </a:lnTo>
                  <a:lnTo>
                    <a:pt x="11717" y="10144"/>
                  </a:lnTo>
                  <a:cubicBezTo>
                    <a:pt x="11717" y="10216"/>
                    <a:pt x="11776" y="10275"/>
                    <a:pt x="11848" y="10275"/>
                  </a:cubicBezTo>
                  <a:cubicBezTo>
                    <a:pt x="11931" y="10275"/>
                    <a:pt x="11991" y="10216"/>
                    <a:pt x="11991" y="10144"/>
                  </a:cubicBezTo>
                  <a:lnTo>
                    <a:pt x="11991" y="10013"/>
                  </a:lnTo>
                  <a:cubicBezTo>
                    <a:pt x="12002" y="10001"/>
                    <a:pt x="12014" y="9989"/>
                    <a:pt x="12026" y="9977"/>
                  </a:cubicBezTo>
                  <a:lnTo>
                    <a:pt x="12693" y="9977"/>
                  </a:lnTo>
                  <a:cubicBezTo>
                    <a:pt x="13134" y="9977"/>
                    <a:pt x="13479" y="10335"/>
                    <a:pt x="13479" y="10775"/>
                  </a:cubicBezTo>
                  <a:lnTo>
                    <a:pt x="13479" y="10966"/>
                  </a:lnTo>
                  <a:lnTo>
                    <a:pt x="13407" y="10966"/>
                  </a:lnTo>
                  <a:cubicBezTo>
                    <a:pt x="13324" y="10966"/>
                    <a:pt x="13265" y="11025"/>
                    <a:pt x="13265" y="11109"/>
                  </a:cubicBezTo>
                  <a:cubicBezTo>
                    <a:pt x="13265" y="11180"/>
                    <a:pt x="13324" y="11251"/>
                    <a:pt x="13407" y="11251"/>
                  </a:cubicBezTo>
                  <a:lnTo>
                    <a:pt x="13479" y="11251"/>
                  </a:lnTo>
                  <a:lnTo>
                    <a:pt x="13479" y="11799"/>
                  </a:lnTo>
                  <a:lnTo>
                    <a:pt x="13407" y="11799"/>
                  </a:lnTo>
                  <a:cubicBezTo>
                    <a:pt x="13324" y="11799"/>
                    <a:pt x="13265" y="11859"/>
                    <a:pt x="13265" y="11942"/>
                  </a:cubicBezTo>
                  <a:cubicBezTo>
                    <a:pt x="13265" y="12013"/>
                    <a:pt x="13324" y="12085"/>
                    <a:pt x="13407" y="12085"/>
                  </a:cubicBezTo>
                  <a:lnTo>
                    <a:pt x="13479" y="12085"/>
                  </a:lnTo>
                  <a:lnTo>
                    <a:pt x="13479" y="12633"/>
                  </a:lnTo>
                  <a:lnTo>
                    <a:pt x="13407" y="12633"/>
                  </a:lnTo>
                  <a:cubicBezTo>
                    <a:pt x="13324" y="12633"/>
                    <a:pt x="13265" y="12692"/>
                    <a:pt x="13265" y="12775"/>
                  </a:cubicBezTo>
                  <a:cubicBezTo>
                    <a:pt x="13265" y="12847"/>
                    <a:pt x="13324" y="12918"/>
                    <a:pt x="13407" y="12918"/>
                  </a:cubicBezTo>
                  <a:lnTo>
                    <a:pt x="13479" y="12918"/>
                  </a:lnTo>
                  <a:lnTo>
                    <a:pt x="13479" y="13466"/>
                  </a:lnTo>
                  <a:lnTo>
                    <a:pt x="13407" y="13466"/>
                  </a:lnTo>
                  <a:cubicBezTo>
                    <a:pt x="13324" y="13466"/>
                    <a:pt x="13265" y="13526"/>
                    <a:pt x="13265" y="13609"/>
                  </a:cubicBezTo>
                  <a:cubicBezTo>
                    <a:pt x="13265" y="13680"/>
                    <a:pt x="13324" y="13752"/>
                    <a:pt x="13407" y="13752"/>
                  </a:cubicBezTo>
                  <a:lnTo>
                    <a:pt x="13479" y="13752"/>
                  </a:lnTo>
                  <a:lnTo>
                    <a:pt x="13479" y="14002"/>
                  </a:lnTo>
                  <a:lnTo>
                    <a:pt x="13753" y="14002"/>
                  </a:lnTo>
                  <a:lnTo>
                    <a:pt x="13753" y="14395"/>
                  </a:lnTo>
                  <a:lnTo>
                    <a:pt x="13574" y="14395"/>
                  </a:lnTo>
                  <a:cubicBezTo>
                    <a:pt x="13407" y="14395"/>
                    <a:pt x="13265" y="14526"/>
                    <a:pt x="13265" y="14704"/>
                  </a:cubicBezTo>
                  <a:cubicBezTo>
                    <a:pt x="13265" y="14871"/>
                    <a:pt x="13407" y="15014"/>
                    <a:pt x="13574" y="15014"/>
                  </a:cubicBezTo>
                  <a:lnTo>
                    <a:pt x="13753" y="15014"/>
                  </a:lnTo>
                  <a:lnTo>
                    <a:pt x="13753" y="16145"/>
                  </a:lnTo>
                  <a:cubicBezTo>
                    <a:pt x="13229" y="16264"/>
                    <a:pt x="12836" y="16728"/>
                    <a:pt x="12836" y="17288"/>
                  </a:cubicBezTo>
                  <a:lnTo>
                    <a:pt x="13312" y="17288"/>
                  </a:lnTo>
                  <a:cubicBezTo>
                    <a:pt x="13312" y="16895"/>
                    <a:pt x="13622" y="16585"/>
                    <a:pt x="14015" y="16585"/>
                  </a:cubicBezTo>
                  <a:cubicBezTo>
                    <a:pt x="14408" y="16585"/>
                    <a:pt x="14717" y="16895"/>
                    <a:pt x="14717" y="17288"/>
                  </a:cubicBezTo>
                  <a:lnTo>
                    <a:pt x="15193" y="17288"/>
                  </a:lnTo>
                  <a:cubicBezTo>
                    <a:pt x="15193" y="16728"/>
                    <a:pt x="14800" y="16264"/>
                    <a:pt x="14277" y="16145"/>
                  </a:cubicBezTo>
                  <a:lnTo>
                    <a:pt x="14277" y="15014"/>
                  </a:lnTo>
                  <a:lnTo>
                    <a:pt x="14455" y="15014"/>
                  </a:lnTo>
                  <a:cubicBezTo>
                    <a:pt x="14622" y="15014"/>
                    <a:pt x="14765" y="14871"/>
                    <a:pt x="14765" y="14704"/>
                  </a:cubicBezTo>
                  <a:cubicBezTo>
                    <a:pt x="14765" y="14526"/>
                    <a:pt x="14622" y="14395"/>
                    <a:pt x="14455" y="14395"/>
                  </a:cubicBezTo>
                  <a:lnTo>
                    <a:pt x="14277" y="14395"/>
                  </a:lnTo>
                  <a:lnTo>
                    <a:pt x="14277" y="14002"/>
                  </a:lnTo>
                  <a:lnTo>
                    <a:pt x="14538" y="14002"/>
                  </a:lnTo>
                  <a:lnTo>
                    <a:pt x="14538" y="13752"/>
                  </a:lnTo>
                  <a:lnTo>
                    <a:pt x="14622" y="13752"/>
                  </a:lnTo>
                  <a:cubicBezTo>
                    <a:pt x="14693" y="13752"/>
                    <a:pt x="14765" y="13680"/>
                    <a:pt x="14765" y="13609"/>
                  </a:cubicBezTo>
                  <a:cubicBezTo>
                    <a:pt x="14765" y="13526"/>
                    <a:pt x="14705" y="13466"/>
                    <a:pt x="14622" y="13466"/>
                  </a:cubicBezTo>
                  <a:lnTo>
                    <a:pt x="14538" y="13466"/>
                  </a:lnTo>
                  <a:lnTo>
                    <a:pt x="14538" y="12918"/>
                  </a:lnTo>
                  <a:lnTo>
                    <a:pt x="14622" y="12918"/>
                  </a:lnTo>
                  <a:cubicBezTo>
                    <a:pt x="14693" y="12918"/>
                    <a:pt x="14765" y="12847"/>
                    <a:pt x="14765" y="12775"/>
                  </a:cubicBezTo>
                  <a:cubicBezTo>
                    <a:pt x="14765" y="12692"/>
                    <a:pt x="14705" y="12633"/>
                    <a:pt x="14622" y="12633"/>
                  </a:cubicBezTo>
                  <a:lnTo>
                    <a:pt x="14538" y="12633"/>
                  </a:lnTo>
                  <a:lnTo>
                    <a:pt x="14538" y="12085"/>
                  </a:lnTo>
                  <a:lnTo>
                    <a:pt x="14622" y="12085"/>
                  </a:lnTo>
                  <a:cubicBezTo>
                    <a:pt x="14693" y="12085"/>
                    <a:pt x="14765" y="12013"/>
                    <a:pt x="14765" y="11942"/>
                  </a:cubicBezTo>
                  <a:cubicBezTo>
                    <a:pt x="14765" y="11859"/>
                    <a:pt x="14705" y="11799"/>
                    <a:pt x="14622" y="11799"/>
                  </a:cubicBezTo>
                  <a:lnTo>
                    <a:pt x="14538" y="11799"/>
                  </a:lnTo>
                  <a:lnTo>
                    <a:pt x="14538" y="11251"/>
                  </a:lnTo>
                  <a:lnTo>
                    <a:pt x="14622" y="11251"/>
                  </a:lnTo>
                  <a:cubicBezTo>
                    <a:pt x="14693" y="11251"/>
                    <a:pt x="14765" y="11180"/>
                    <a:pt x="14765" y="11109"/>
                  </a:cubicBezTo>
                  <a:cubicBezTo>
                    <a:pt x="14765" y="11025"/>
                    <a:pt x="14705" y="10966"/>
                    <a:pt x="14622" y="10966"/>
                  </a:cubicBezTo>
                  <a:lnTo>
                    <a:pt x="14538" y="10966"/>
                  </a:lnTo>
                  <a:lnTo>
                    <a:pt x="14538" y="10775"/>
                  </a:lnTo>
                  <a:cubicBezTo>
                    <a:pt x="14538" y="9751"/>
                    <a:pt x="13705" y="8930"/>
                    <a:pt x="12693" y="8930"/>
                  </a:cubicBezTo>
                  <a:lnTo>
                    <a:pt x="12026" y="8930"/>
                  </a:lnTo>
                  <a:cubicBezTo>
                    <a:pt x="12014" y="8918"/>
                    <a:pt x="12002" y="8906"/>
                    <a:pt x="11991" y="8894"/>
                  </a:cubicBezTo>
                  <a:lnTo>
                    <a:pt x="11991" y="8763"/>
                  </a:lnTo>
                  <a:cubicBezTo>
                    <a:pt x="11991" y="8692"/>
                    <a:pt x="11931" y="8632"/>
                    <a:pt x="11848" y="8632"/>
                  </a:cubicBezTo>
                  <a:cubicBezTo>
                    <a:pt x="11776" y="8632"/>
                    <a:pt x="11717" y="8692"/>
                    <a:pt x="11717" y="8763"/>
                  </a:cubicBezTo>
                  <a:lnTo>
                    <a:pt x="11717" y="8799"/>
                  </a:lnTo>
                  <a:lnTo>
                    <a:pt x="11526" y="8799"/>
                  </a:lnTo>
                  <a:lnTo>
                    <a:pt x="11526" y="8763"/>
                  </a:lnTo>
                  <a:cubicBezTo>
                    <a:pt x="11526" y="8692"/>
                    <a:pt x="11467" y="8632"/>
                    <a:pt x="11395" y="8632"/>
                  </a:cubicBezTo>
                  <a:cubicBezTo>
                    <a:pt x="11324" y="8632"/>
                    <a:pt x="11264" y="8692"/>
                    <a:pt x="11264" y="8763"/>
                  </a:cubicBezTo>
                  <a:lnTo>
                    <a:pt x="11264" y="8799"/>
                  </a:lnTo>
                  <a:lnTo>
                    <a:pt x="11050" y="8799"/>
                  </a:lnTo>
                  <a:lnTo>
                    <a:pt x="11050" y="8703"/>
                  </a:lnTo>
                  <a:cubicBezTo>
                    <a:pt x="11050" y="8489"/>
                    <a:pt x="10871" y="8311"/>
                    <a:pt x="10645" y="8311"/>
                  </a:cubicBezTo>
                  <a:lnTo>
                    <a:pt x="8573" y="8311"/>
                  </a:lnTo>
                  <a:lnTo>
                    <a:pt x="8573" y="8180"/>
                  </a:lnTo>
                  <a:cubicBezTo>
                    <a:pt x="8645" y="8180"/>
                    <a:pt x="8716" y="8120"/>
                    <a:pt x="8716" y="8037"/>
                  </a:cubicBezTo>
                  <a:cubicBezTo>
                    <a:pt x="8716" y="7965"/>
                    <a:pt x="8657" y="7906"/>
                    <a:pt x="8573" y="7906"/>
                  </a:cubicBezTo>
                  <a:lnTo>
                    <a:pt x="8573" y="7763"/>
                  </a:lnTo>
                  <a:cubicBezTo>
                    <a:pt x="8645" y="7751"/>
                    <a:pt x="8716" y="7691"/>
                    <a:pt x="8716" y="7620"/>
                  </a:cubicBezTo>
                  <a:cubicBezTo>
                    <a:pt x="8716" y="7549"/>
                    <a:pt x="8657" y="7489"/>
                    <a:pt x="8573" y="7477"/>
                  </a:cubicBezTo>
                  <a:lnTo>
                    <a:pt x="8573" y="7358"/>
                  </a:lnTo>
                  <a:lnTo>
                    <a:pt x="10371" y="7358"/>
                  </a:lnTo>
                  <a:cubicBezTo>
                    <a:pt x="10633" y="7358"/>
                    <a:pt x="10836" y="7156"/>
                    <a:pt x="10836" y="6906"/>
                  </a:cubicBezTo>
                  <a:lnTo>
                    <a:pt x="10836" y="4870"/>
                  </a:lnTo>
                  <a:cubicBezTo>
                    <a:pt x="10836" y="4953"/>
                    <a:pt x="10907" y="5013"/>
                    <a:pt x="10990" y="5013"/>
                  </a:cubicBezTo>
                  <a:cubicBezTo>
                    <a:pt x="11074" y="5013"/>
                    <a:pt x="11145" y="4953"/>
                    <a:pt x="11145" y="4870"/>
                  </a:cubicBezTo>
                  <a:lnTo>
                    <a:pt x="11145" y="4751"/>
                  </a:lnTo>
                  <a:cubicBezTo>
                    <a:pt x="11419" y="4632"/>
                    <a:pt x="11610" y="4358"/>
                    <a:pt x="11610" y="4036"/>
                  </a:cubicBezTo>
                  <a:cubicBezTo>
                    <a:pt x="11610" y="3715"/>
                    <a:pt x="11419" y="3441"/>
                    <a:pt x="11145" y="3322"/>
                  </a:cubicBezTo>
                  <a:lnTo>
                    <a:pt x="11145" y="3203"/>
                  </a:lnTo>
                  <a:cubicBezTo>
                    <a:pt x="11145" y="3119"/>
                    <a:pt x="11074" y="3048"/>
                    <a:pt x="10990" y="3048"/>
                  </a:cubicBezTo>
                  <a:cubicBezTo>
                    <a:pt x="10907" y="3048"/>
                    <a:pt x="10836" y="3119"/>
                    <a:pt x="10836" y="3203"/>
                  </a:cubicBezTo>
                  <a:lnTo>
                    <a:pt x="10836" y="1167"/>
                  </a:lnTo>
                  <a:cubicBezTo>
                    <a:pt x="10836" y="905"/>
                    <a:pt x="10633" y="703"/>
                    <a:pt x="10371" y="703"/>
                  </a:cubicBezTo>
                  <a:lnTo>
                    <a:pt x="8300" y="703"/>
                  </a:lnTo>
                  <a:cubicBezTo>
                    <a:pt x="8300" y="322"/>
                    <a:pt x="7978" y="0"/>
                    <a:pt x="7597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9" name="Google Shape;1209;p36"/>
            <p:cNvGrpSpPr/>
            <p:nvPr/>
          </p:nvGrpSpPr>
          <p:grpSpPr>
            <a:xfrm>
              <a:off x="2225575" y="3305850"/>
              <a:ext cx="380125" cy="673625"/>
              <a:chOff x="2225575" y="2801950"/>
              <a:chExt cx="380125" cy="673625"/>
            </a:xfrm>
          </p:grpSpPr>
          <p:sp>
            <p:nvSpPr>
              <p:cNvPr id="1210" name="Google Shape;1210;p36"/>
              <p:cNvSpPr/>
              <p:nvPr/>
            </p:nvSpPr>
            <p:spPr>
              <a:xfrm>
                <a:off x="2356825" y="3197850"/>
                <a:ext cx="244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180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1703"/>
                    </a:lnTo>
                    <a:cubicBezTo>
                      <a:pt x="1" y="1965"/>
                      <a:pt x="215" y="2179"/>
                      <a:pt x="465" y="2179"/>
                    </a:cubicBezTo>
                    <a:lnTo>
                      <a:pt x="513" y="2179"/>
                    </a:lnTo>
                    <a:cubicBezTo>
                      <a:pt x="763" y="2179"/>
                      <a:pt x="977" y="1965"/>
                      <a:pt x="977" y="1703"/>
                    </a:cubicBezTo>
                    <a:lnTo>
                      <a:pt x="977" y="465"/>
                    </a:lnTo>
                    <a:cubicBezTo>
                      <a:pt x="977" y="203"/>
                      <a:pt x="763" y="0"/>
                      <a:pt x="5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6"/>
              <p:cNvSpPr/>
              <p:nvPr/>
            </p:nvSpPr>
            <p:spPr>
              <a:xfrm>
                <a:off x="2356825" y="3361250"/>
                <a:ext cx="244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180" extrusionOk="0">
                    <a:moveTo>
                      <a:pt x="465" y="1"/>
                    </a:moveTo>
                    <a:cubicBezTo>
                      <a:pt x="215" y="1"/>
                      <a:pt x="1" y="215"/>
                      <a:pt x="1" y="477"/>
                    </a:cubicBezTo>
                    <a:lnTo>
                      <a:pt x="1" y="1715"/>
                    </a:lnTo>
                    <a:cubicBezTo>
                      <a:pt x="1" y="1977"/>
                      <a:pt x="215" y="2180"/>
                      <a:pt x="465" y="2180"/>
                    </a:cubicBezTo>
                    <a:lnTo>
                      <a:pt x="513" y="2180"/>
                    </a:lnTo>
                    <a:cubicBezTo>
                      <a:pt x="763" y="2180"/>
                      <a:pt x="977" y="1977"/>
                      <a:pt x="977" y="1715"/>
                    </a:cubicBezTo>
                    <a:lnTo>
                      <a:pt x="977" y="477"/>
                    </a:lnTo>
                    <a:cubicBezTo>
                      <a:pt x="977" y="215"/>
                      <a:pt x="763" y="1"/>
                      <a:pt x="5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6"/>
              <p:cNvSpPr/>
              <p:nvPr/>
            </p:nvSpPr>
            <p:spPr>
              <a:xfrm>
                <a:off x="2341650" y="3229400"/>
                <a:ext cx="54800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5894" extrusionOk="0">
                    <a:moveTo>
                      <a:pt x="465" y="0"/>
                    </a:moveTo>
                    <a:cubicBezTo>
                      <a:pt x="203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03" y="5894"/>
                      <a:pt x="465" y="5894"/>
                    </a:cubicBezTo>
                    <a:lnTo>
                      <a:pt x="1727" y="5894"/>
                    </a:lnTo>
                    <a:cubicBezTo>
                      <a:pt x="1989" y="5894"/>
                      <a:pt x="2191" y="5692"/>
                      <a:pt x="2191" y="5430"/>
                    </a:cubicBezTo>
                    <a:lnTo>
                      <a:pt x="2191" y="477"/>
                    </a:lnTo>
                    <a:cubicBezTo>
                      <a:pt x="2191" y="215"/>
                      <a:pt x="1989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6"/>
              <p:cNvSpPr/>
              <p:nvPr/>
            </p:nvSpPr>
            <p:spPr>
              <a:xfrm>
                <a:off x="2349100" y="3283275"/>
                <a:ext cx="39900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596" extrusionOk="0">
                    <a:moveTo>
                      <a:pt x="798" y="0"/>
                    </a:moveTo>
                    <a:cubicBezTo>
                      <a:pt x="357" y="0"/>
                      <a:pt x="0" y="358"/>
                      <a:pt x="0" y="798"/>
                    </a:cubicBezTo>
                    <a:cubicBezTo>
                      <a:pt x="0" y="1239"/>
                      <a:pt x="357" y="1596"/>
                      <a:pt x="798" y="1596"/>
                    </a:cubicBezTo>
                    <a:cubicBezTo>
                      <a:pt x="1238" y="1596"/>
                      <a:pt x="1596" y="1239"/>
                      <a:pt x="1596" y="798"/>
                    </a:cubicBezTo>
                    <a:cubicBezTo>
                      <a:pt x="1596" y="358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6"/>
              <p:cNvSpPr/>
              <p:nvPr/>
            </p:nvSpPr>
            <p:spPr>
              <a:xfrm>
                <a:off x="2332125" y="3250525"/>
                <a:ext cx="732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489" extrusionOk="0">
                    <a:moveTo>
                      <a:pt x="251" y="0"/>
                    </a:moveTo>
                    <a:cubicBezTo>
                      <a:pt x="108" y="0"/>
                      <a:pt x="0" y="108"/>
                      <a:pt x="0" y="251"/>
                    </a:cubicBezTo>
                    <a:cubicBezTo>
                      <a:pt x="0" y="381"/>
                      <a:pt x="108" y="489"/>
                      <a:pt x="251" y="489"/>
                    </a:cubicBezTo>
                    <a:lnTo>
                      <a:pt x="2679" y="489"/>
                    </a:lnTo>
                    <a:cubicBezTo>
                      <a:pt x="2822" y="489"/>
                      <a:pt x="2929" y="381"/>
                      <a:pt x="2929" y="251"/>
                    </a:cubicBezTo>
                    <a:cubicBezTo>
                      <a:pt x="2929" y="108"/>
                      <a:pt x="2822" y="0"/>
                      <a:pt x="2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6"/>
              <p:cNvSpPr/>
              <p:nvPr/>
            </p:nvSpPr>
            <p:spPr>
              <a:xfrm>
                <a:off x="2332125" y="3342200"/>
                <a:ext cx="732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1" extrusionOk="0">
                    <a:moveTo>
                      <a:pt x="251" y="1"/>
                    </a:move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82"/>
                      <a:pt x="108" y="501"/>
                      <a:pt x="251" y="501"/>
                    </a:cubicBezTo>
                    <a:lnTo>
                      <a:pt x="2679" y="501"/>
                    </a:lnTo>
                    <a:cubicBezTo>
                      <a:pt x="2822" y="501"/>
                      <a:pt x="2929" y="382"/>
                      <a:pt x="2929" y="251"/>
                    </a:cubicBezTo>
                    <a:cubicBezTo>
                      <a:pt x="2929" y="108"/>
                      <a:pt x="2822" y="1"/>
                      <a:pt x="2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6"/>
              <p:cNvSpPr/>
              <p:nvPr/>
            </p:nvSpPr>
            <p:spPr>
              <a:xfrm>
                <a:off x="2450000" y="3197850"/>
                <a:ext cx="247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2180" extrusionOk="0">
                    <a:moveTo>
                      <a:pt x="477" y="0"/>
                    </a:moveTo>
                    <a:cubicBezTo>
                      <a:pt x="215" y="0"/>
                      <a:pt x="0" y="203"/>
                      <a:pt x="0" y="465"/>
                    </a:cubicBezTo>
                    <a:lnTo>
                      <a:pt x="0" y="1703"/>
                    </a:lnTo>
                    <a:cubicBezTo>
                      <a:pt x="0" y="1965"/>
                      <a:pt x="215" y="2179"/>
                      <a:pt x="477" y="2179"/>
                    </a:cubicBezTo>
                    <a:lnTo>
                      <a:pt x="512" y="2179"/>
                    </a:lnTo>
                    <a:cubicBezTo>
                      <a:pt x="774" y="2179"/>
                      <a:pt x="989" y="1965"/>
                      <a:pt x="989" y="1703"/>
                    </a:cubicBezTo>
                    <a:lnTo>
                      <a:pt x="989" y="465"/>
                    </a:lnTo>
                    <a:cubicBezTo>
                      <a:pt x="989" y="203"/>
                      <a:pt x="774" y="0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6"/>
              <p:cNvSpPr/>
              <p:nvPr/>
            </p:nvSpPr>
            <p:spPr>
              <a:xfrm>
                <a:off x="2450000" y="3361250"/>
                <a:ext cx="247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2180" extrusionOk="0">
                    <a:moveTo>
                      <a:pt x="477" y="1"/>
                    </a:moveTo>
                    <a:cubicBezTo>
                      <a:pt x="215" y="1"/>
                      <a:pt x="0" y="215"/>
                      <a:pt x="0" y="477"/>
                    </a:cubicBezTo>
                    <a:lnTo>
                      <a:pt x="0" y="1715"/>
                    </a:lnTo>
                    <a:cubicBezTo>
                      <a:pt x="0" y="1977"/>
                      <a:pt x="215" y="2180"/>
                      <a:pt x="477" y="2180"/>
                    </a:cubicBezTo>
                    <a:lnTo>
                      <a:pt x="512" y="2180"/>
                    </a:lnTo>
                    <a:cubicBezTo>
                      <a:pt x="774" y="2180"/>
                      <a:pt x="989" y="1977"/>
                      <a:pt x="989" y="1715"/>
                    </a:cubicBezTo>
                    <a:lnTo>
                      <a:pt x="989" y="477"/>
                    </a:lnTo>
                    <a:cubicBezTo>
                      <a:pt x="989" y="215"/>
                      <a:pt x="774" y="1"/>
                      <a:pt x="5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6"/>
              <p:cNvSpPr/>
              <p:nvPr/>
            </p:nvSpPr>
            <p:spPr>
              <a:xfrm>
                <a:off x="2434825" y="3229400"/>
                <a:ext cx="55075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5894" extrusionOk="0">
                    <a:moveTo>
                      <a:pt x="464" y="0"/>
                    </a:moveTo>
                    <a:cubicBezTo>
                      <a:pt x="214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14" y="5894"/>
                      <a:pt x="464" y="5894"/>
                    </a:cubicBezTo>
                    <a:lnTo>
                      <a:pt x="1727" y="5894"/>
                    </a:lnTo>
                    <a:cubicBezTo>
                      <a:pt x="1988" y="5894"/>
                      <a:pt x="2203" y="5692"/>
                      <a:pt x="2203" y="5430"/>
                    </a:cubicBezTo>
                    <a:lnTo>
                      <a:pt x="2203" y="477"/>
                    </a:lnTo>
                    <a:cubicBezTo>
                      <a:pt x="2203" y="215"/>
                      <a:pt x="1988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6"/>
              <p:cNvSpPr/>
              <p:nvPr/>
            </p:nvSpPr>
            <p:spPr>
              <a:xfrm>
                <a:off x="2442250" y="3283275"/>
                <a:ext cx="4022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596" extrusionOk="0">
                    <a:moveTo>
                      <a:pt x="799" y="0"/>
                    </a:moveTo>
                    <a:cubicBezTo>
                      <a:pt x="358" y="0"/>
                      <a:pt x="1" y="358"/>
                      <a:pt x="1" y="798"/>
                    </a:cubicBezTo>
                    <a:cubicBezTo>
                      <a:pt x="1" y="1239"/>
                      <a:pt x="358" y="1596"/>
                      <a:pt x="799" y="1596"/>
                    </a:cubicBezTo>
                    <a:cubicBezTo>
                      <a:pt x="1251" y="1596"/>
                      <a:pt x="1608" y="1239"/>
                      <a:pt x="1608" y="798"/>
                    </a:cubicBezTo>
                    <a:cubicBezTo>
                      <a:pt x="1608" y="358"/>
                      <a:pt x="1239" y="0"/>
                      <a:pt x="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6"/>
              <p:cNvSpPr/>
              <p:nvPr/>
            </p:nvSpPr>
            <p:spPr>
              <a:xfrm>
                <a:off x="2426175" y="3251125"/>
                <a:ext cx="732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489" extrusionOk="0">
                    <a:moveTo>
                      <a:pt x="251" y="0"/>
                    </a:moveTo>
                    <a:cubicBezTo>
                      <a:pt x="108" y="0"/>
                      <a:pt x="1" y="108"/>
                      <a:pt x="1" y="251"/>
                    </a:cubicBezTo>
                    <a:cubicBezTo>
                      <a:pt x="1" y="381"/>
                      <a:pt x="108" y="489"/>
                      <a:pt x="251" y="489"/>
                    </a:cubicBezTo>
                    <a:lnTo>
                      <a:pt x="2680" y="489"/>
                    </a:lnTo>
                    <a:cubicBezTo>
                      <a:pt x="2811" y="489"/>
                      <a:pt x="2930" y="381"/>
                      <a:pt x="2930" y="251"/>
                    </a:cubicBezTo>
                    <a:cubicBezTo>
                      <a:pt x="2930" y="108"/>
                      <a:pt x="2811" y="0"/>
                      <a:pt x="26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6"/>
              <p:cNvSpPr/>
              <p:nvPr/>
            </p:nvSpPr>
            <p:spPr>
              <a:xfrm>
                <a:off x="2426175" y="3342800"/>
                <a:ext cx="732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1" extrusionOk="0">
                    <a:moveTo>
                      <a:pt x="251" y="1"/>
                    </a:moveTo>
                    <a:cubicBezTo>
                      <a:pt x="108" y="1"/>
                      <a:pt x="1" y="108"/>
                      <a:pt x="1" y="251"/>
                    </a:cubicBezTo>
                    <a:cubicBezTo>
                      <a:pt x="1" y="382"/>
                      <a:pt x="108" y="501"/>
                      <a:pt x="251" y="501"/>
                    </a:cubicBezTo>
                    <a:lnTo>
                      <a:pt x="2680" y="501"/>
                    </a:lnTo>
                    <a:cubicBezTo>
                      <a:pt x="2811" y="501"/>
                      <a:pt x="2930" y="382"/>
                      <a:pt x="2930" y="251"/>
                    </a:cubicBezTo>
                    <a:cubicBezTo>
                      <a:pt x="2930" y="108"/>
                      <a:pt x="2811" y="1"/>
                      <a:pt x="2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6"/>
              <p:cNvSpPr/>
              <p:nvPr/>
            </p:nvSpPr>
            <p:spPr>
              <a:xfrm>
                <a:off x="2340150" y="3415725"/>
                <a:ext cx="1509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038" h="1096" extrusionOk="0">
                    <a:moveTo>
                      <a:pt x="1" y="1"/>
                    </a:moveTo>
                    <a:lnTo>
                      <a:pt x="1" y="691"/>
                    </a:lnTo>
                    <a:cubicBezTo>
                      <a:pt x="1" y="917"/>
                      <a:pt x="180" y="1096"/>
                      <a:pt x="394" y="1096"/>
                    </a:cubicBezTo>
                    <a:lnTo>
                      <a:pt x="5645" y="1096"/>
                    </a:lnTo>
                    <a:cubicBezTo>
                      <a:pt x="5859" y="1096"/>
                      <a:pt x="6037" y="917"/>
                      <a:pt x="6037" y="691"/>
                    </a:cubicBezTo>
                    <a:lnTo>
                      <a:pt x="60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6"/>
              <p:cNvSpPr/>
              <p:nvPr/>
            </p:nvSpPr>
            <p:spPr>
              <a:xfrm>
                <a:off x="2299675" y="3409475"/>
                <a:ext cx="2319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9276" h="275" extrusionOk="0">
                    <a:moveTo>
                      <a:pt x="155" y="1"/>
                    </a:moveTo>
                    <a:cubicBezTo>
                      <a:pt x="72" y="1"/>
                      <a:pt x="1" y="60"/>
                      <a:pt x="1" y="143"/>
                    </a:cubicBezTo>
                    <a:cubicBezTo>
                      <a:pt x="1" y="215"/>
                      <a:pt x="72" y="274"/>
                      <a:pt x="155" y="274"/>
                    </a:cubicBezTo>
                    <a:lnTo>
                      <a:pt x="9121" y="274"/>
                    </a:lnTo>
                    <a:cubicBezTo>
                      <a:pt x="9204" y="274"/>
                      <a:pt x="9276" y="215"/>
                      <a:pt x="9276" y="143"/>
                    </a:cubicBezTo>
                    <a:cubicBezTo>
                      <a:pt x="9276" y="60"/>
                      <a:pt x="9204" y="1"/>
                      <a:pt x="9121" y="1"/>
                    </a:cubicBez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6"/>
              <p:cNvSpPr/>
              <p:nvPr/>
            </p:nvSpPr>
            <p:spPr>
              <a:xfrm>
                <a:off x="2345825" y="3169575"/>
                <a:ext cx="13992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1691" extrusionOk="0">
                    <a:moveTo>
                      <a:pt x="393" y="0"/>
                    </a:moveTo>
                    <a:cubicBezTo>
                      <a:pt x="179" y="0"/>
                      <a:pt x="0" y="179"/>
                      <a:pt x="0" y="393"/>
                    </a:cubicBezTo>
                    <a:lnTo>
                      <a:pt x="0" y="1286"/>
                    </a:lnTo>
                    <a:cubicBezTo>
                      <a:pt x="0" y="1512"/>
                      <a:pt x="179" y="1691"/>
                      <a:pt x="393" y="1691"/>
                    </a:cubicBezTo>
                    <a:lnTo>
                      <a:pt x="5191" y="1691"/>
                    </a:lnTo>
                    <a:cubicBezTo>
                      <a:pt x="5418" y="1691"/>
                      <a:pt x="5596" y="1512"/>
                      <a:pt x="5596" y="1286"/>
                    </a:cubicBezTo>
                    <a:lnTo>
                      <a:pt x="5596" y="393"/>
                    </a:lnTo>
                    <a:cubicBezTo>
                      <a:pt x="5596" y="179"/>
                      <a:pt x="5418" y="0"/>
                      <a:pt x="5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6"/>
              <p:cNvSpPr/>
              <p:nvPr/>
            </p:nvSpPr>
            <p:spPr>
              <a:xfrm>
                <a:off x="2248475" y="3133550"/>
                <a:ext cx="13425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442" extrusionOk="0">
                    <a:moveTo>
                      <a:pt x="1" y="1"/>
                    </a:moveTo>
                    <a:lnTo>
                      <a:pt x="1" y="1441"/>
                    </a:lnTo>
                    <a:lnTo>
                      <a:pt x="537" y="1441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6"/>
              <p:cNvSpPr/>
              <p:nvPr/>
            </p:nvSpPr>
            <p:spPr>
              <a:xfrm>
                <a:off x="2248475" y="3173425"/>
                <a:ext cx="134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430" extrusionOk="0">
                    <a:moveTo>
                      <a:pt x="1" y="1"/>
                    </a:moveTo>
                    <a:lnTo>
                      <a:pt x="1" y="1430"/>
                    </a:lnTo>
                    <a:lnTo>
                      <a:pt x="537" y="1430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6"/>
              <p:cNvSpPr/>
              <p:nvPr/>
            </p:nvSpPr>
            <p:spPr>
              <a:xfrm>
                <a:off x="2225575" y="3204700"/>
                <a:ext cx="59250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1179" extrusionOk="0">
                    <a:moveTo>
                      <a:pt x="1179" y="0"/>
                    </a:moveTo>
                    <a:cubicBezTo>
                      <a:pt x="536" y="0"/>
                      <a:pt x="0" y="524"/>
                      <a:pt x="0" y="1179"/>
                    </a:cubicBezTo>
                    <a:lnTo>
                      <a:pt x="476" y="1179"/>
                    </a:lnTo>
                    <a:cubicBezTo>
                      <a:pt x="476" y="786"/>
                      <a:pt x="798" y="476"/>
                      <a:pt x="1179" y="476"/>
                    </a:cubicBezTo>
                    <a:cubicBezTo>
                      <a:pt x="1572" y="476"/>
                      <a:pt x="1893" y="786"/>
                      <a:pt x="1893" y="1179"/>
                    </a:cubicBezTo>
                    <a:lnTo>
                      <a:pt x="2369" y="1179"/>
                    </a:lnTo>
                    <a:cubicBezTo>
                      <a:pt x="2369" y="524"/>
                      <a:pt x="1834" y="0"/>
                      <a:pt x="11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6"/>
              <p:cNvSpPr/>
              <p:nvPr/>
            </p:nvSpPr>
            <p:spPr>
              <a:xfrm>
                <a:off x="2236575" y="3161825"/>
                <a:ext cx="37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20" extrusionOk="0">
                    <a:moveTo>
                      <a:pt x="310" y="1"/>
                    </a:moveTo>
                    <a:cubicBezTo>
                      <a:pt x="132" y="1"/>
                      <a:pt x="1" y="132"/>
                      <a:pt x="1" y="310"/>
                    </a:cubicBezTo>
                    <a:cubicBezTo>
                      <a:pt x="1" y="477"/>
                      <a:pt x="132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6"/>
              <p:cNvSpPr/>
              <p:nvPr/>
            </p:nvSpPr>
            <p:spPr>
              <a:xfrm>
                <a:off x="2241925" y="3025200"/>
                <a:ext cx="90525" cy="12682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073" extrusionOk="0">
                    <a:moveTo>
                      <a:pt x="1846" y="1"/>
                    </a:moveTo>
                    <a:cubicBezTo>
                      <a:pt x="834" y="1"/>
                      <a:pt x="1" y="834"/>
                      <a:pt x="1" y="1846"/>
                    </a:cubicBezTo>
                    <a:lnTo>
                      <a:pt x="1" y="5073"/>
                    </a:lnTo>
                    <a:lnTo>
                      <a:pt x="1061" y="5073"/>
                    </a:lnTo>
                    <a:lnTo>
                      <a:pt x="1061" y="1846"/>
                    </a:lnTo>
                    <a:cubicBezTo>
                      <a:pt x="1061" y="1418"/>
                      <a:pt x="1418" y="1060"/>
                      <a:pt x="1858" y="1060"/>
                    </a:cubicBezTo>
                    <a:lnTo>
                      <a:pt x="3620" y="1060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6"/>
              <p:cNvSpPr/>
              <p:nvPr/>
            </p:nvSpPr>
            <p:spPr>
              <a:xfrm>
                <a:off x="2302350" y="3022225"/>
                <a:ext cx="4140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299" extrusionOk="0">
                    <a:moveTo>
                      <a:pt x="394" y="1"/>
                    </a:moveTo>
                    <a:cubicBezTo>
                      <a:pt x="179" y="1"/>
                      <a:pt x="1" y="167"/>
                      <a:pt x="1" y="394"/>
                    </a:cubicBezTo>
                    <a:lnTo>
                      <a:pt x="1" y="905"/>
                    </a:lnTo>
                    <a:cubicBezTo>
                      <a:pt x="1" y="1120"/>
                      <a:pt x="179" y="1298"/>
                      <a:pt x="394" y="1298"/>
                    </a:cubicBezTo>
                    <a:lnTo>
                      <a:pt x="1263" y="1298"/>
                    </a:lnTo>
                    <a:cubicBezTo>
                      <a:pt x="1477" y="1298"/>
                      <a:pt x="1656" y="1120"/>
                      <a:pt x="1656" y="905"/>
                    </a:cubicBezTo>
                    <a:lnTo>
                      <a:pt x="1656" y="394"/>
                    </a:lnTo>
                    <a:cubicBezTo>
                      <a:pt x="1656" y="167"/>
                      <a:pt x="1477" y="1"/>
                      <a:pt x="12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6"/>
              <p:cNvSpPr/>
              <p:nvPr/>
            </p:nvSpPr>
            <p:spPr>
              <a:xfrm>
                <a:off x="2305925" y="3016725"/>
                <a:ext cx="65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644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03" y="1643"/>
                      <a:pt x="263" y="1584"/>
                      <a:pt x="263" y="1512"/>
                    </a:cubicBezTo>
                    <a:lnTo>
                      <a:pt x="263" y="143"/>
                    </a:lnTo>
                    <a:cubicBezTo>
                      <a:pt x="263" y="60"/>
                      <a:pt x="203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6"/>
              <p:cNvSpPr/>
              <p:nvPr/>
            </p:nvSpPr>
            <p:spPr>
              <a:xfrm>
                <a:off x="2317250" y="3016725"/>
                <a:ext cx="6850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644" extrusionOk="0">
                    <a:moveTo>
                      <a:pt x="143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43" y="1643"/>
                    </a:cubicBezTo>
                    <a:cubicBezTo>
                      <a:pt x="214" y="1643"/>
                      <a:pt x="274" y="1584"/>
                      <a:pt x="274" y="1512"/>
                    </a:cubicBezTo>
                    <a:lnTo>
                      <a:pt x="274" y="143"/>
                    </a:lnTo>
                    <a:cubicBezTo>
                      <a:pt x="274" y="60"/>
                      <a:pt x="214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6"/>
              <p:cNvSpPr/>
              <p:nvPr/>
            </p:nvSpPr>
            <p:spPr>
              <a:xfrm>
                <a:off x="2236275" y="3076100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1"/>
                    </a:moveTo>
                    <a:cubicBezTo>
                      <a:pt x="72" y="1"/>
                      <a:pt x="1" y="72"/>
                      <a:pt x="1" y="144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6"/>
              <p:cNvSpPr/>
              <p:nvPr/>
            </p:nvSpPr>
            <p:spPr>
              <a:xfrm>
                <a:off x="2236275" y="3117775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6"/>
              <p:cNvSpPr/>
              <p:nvPr/>
            </p:nvSpPr>
            <p:spPr>
              <a:xfrm>
                <a:off x="2236275" y="3096950"/>
                <a:ext cx="378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6" extrusionOk="0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6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4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6"/>
              <p:cNvSpPr/>
              <p:nvPr/>
            </p:nvSpPr>
            <p:spPr>
              <a:xfrm>
                <a:off x="2236275" y="3138600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1"/>
                    </a:moveTo>
                    <a:cubicBezTo>
                      <a:pt x="72" y="1"/>
                      <a:pt x="1" y="60"/>
                      <a:pt x="1" y="144"/>
                    </a:cubicBezTo>
                    <a:cubicBezTo>
                      <a:pt x="1" y="227"/>
                      <a:pt x="72" y="287"/>
                      <a:pt x="144" y="287"/>
                    </a:cubicBezTo>
                    <a:lnTo>
                      <a:pt x="1370" y="287"/>
                    </a:lnTo>
                    <a:cubicBezTo>
                      <a:pt x="1441" y="287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6"/>
              <p:cNvSpPr/>
              <p:nvPr/>
            </p:nvSpPr>
            <p:spPr>
              <a:xfrm>
                <a:off x="2569650" y="3133550"/>
                <a:ext cx="13125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42" extrusionOk="0">
                    <a:moveTo>
                      <a:pt x="1" y="1"/>
                    </a:moveTo>
                    <a:lnTo>
                      <a:pt x="1" y="1441"/>
                    </a:lnTo>
                    <a:lnTo>
                      <a:pt x="525" y="1441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6"/>
              <p:cNvSpPr/>
              <p:nvPr/>
            </p:nvSpPr>
            <p:spPr>
              <a:xfrm>
                <a:off x="2569650" y="3173425"/>
                <a:ext cx="131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30" extrusionOk="0">
                    <a:moveTo>
                      <a:pt x="1" y="1"/>
                    </a:moveTo>
                    <a:lnTo>
                      <a:pt x="1" y="1430"/>
                    </a:lnTo>
                    <a:lnTo>
                      <a:pt x="525" y="1430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36"/>
              <p:cNvSpPr/>
              <p:nvPr/>
            </p:nvSpPr>
            <p:spPr>
              <a:xfrm>
                <a:off x="2546725" y="3204700"/>
                <a:ext cx="58975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1179" extrusionOk="0">
                    <a:moveTo>
                      <a:pt x="1180" y="0"/>
                    </a:moveTo>
                    <a:cubicBezTo>
                      <a:pt x="525" y="0"/>
                      <a:pt x="1" y="524"/>
                      <a:pt x="1" y="1179"/>
                    </a:cubicBezTo>
                    <a:lnTo>
                      <a:pt x="477" y="1179"/>
                    </a:lnTo>
                    <a:cubicBezTo>
                      <a:pt x="477" y="786"/>
                      <a:pt x="787" y="476"/>
                      <a:pt x="1180" y="476"/>
                    </a:cubicBezTo>
                    <a:cubicBezTo>
                      <a:pt x="1573" y="476"/>
                      <a:pt x="1882" y="786"/>
                      <a:pt x="1882" y="1179"/>
                    </a:cubicBezTo>
                    <a:lnTo>
                      <a:pt x="2358" y="1179"/>
                    </a:lnTo>
                    <a:cubicBezTo>
                      <a:pt x="2358" y="524"/>
                      <a:pt x="1834" y="0"/>
                      <a:pt x="11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36"/>
              <p:cNvSpPr/>
              <p:nvPr/>
            </p:nvSpPr>
            <p:spPr>
              <a:xfrm>
                <a:off x="2557438" y="3161825"/>
                <a:ext cx="37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20" extrusionOk="0">
                    <a:moveTo>
                      <a:pt x="310" y="1"/>
                    </a:moveTo>
                    <a:cubicBezTo>
                      <a:pt x="143" y="1"/>
                      <a:pt x="1" y="132"/>
                      <a:pt x="1" y="310"/>
                    </a:cubicBezTo>
                    <a:cubicBezTo>
                      <a:pt x="1" y="477"/>
                      <a:pt x="143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6"/>
              <p:cNvSpPr/>
              <p:nvPr/>
            </p:nvSpPr>
            <p:spPr>
              <a:xfrm>
                <a:off x="2498800" y="3025200"/>
                <a:ext cx="90525" cy="12682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073" extrusionOk="0">
                    <a:moveTo>
                      <a:pt x="1" y="1"/>
                    </a:moveTo>
                    <a:lnTo>
                      <a:pt x="1" y="1060"/>
                    </a:lnTo>
                    <a:lnTo>
                      <a:pt x="1775" y="1060"/>
                    </a:lnTo>
                    <a:cubicBezTo>
                      <a:pt x="2216" y="1060"/>
                      <a:pt x="2573" y="1418"/>
                      <a:pt x="2573" y="1846"/>
                    </a:cubicBezTo>
                    <a:lnTo>
                      <a:pt x="2573" y="5073"/>
                    </a:lnTo>
                    <a:lnTo>
                      <a:pt x="3620" y="5073"/>
                    </a:lnTo>
                    <a:lnTo>
                      <a:pt x="3620" y="1846"/>
                    </a:lnTo>
                    <a:cubicBezTo>
                      <a:pt x="3620" y="834"/>
                      <a:pt x="2799" y="1"/>
                      <a:pt x="17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36"/>
              <p:cNvSpPr/>
              <p:nvPr/>
            </p:nvSpPr>
            <p:spPr>
              <a:xfrm>
                <a:off x="2487800" y="3022225"/>
                <a:ext cx="4140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299" extrusionOk="0">
                    <a:moveTo>
                      <a:pt x="393" y="1"/>
                    </a:moveTo>
                    <a:cubicBezTo>
                      <a:pt x="167" y="1"/>
                      <a:pt x="0" y="167"/>
                      <a:pt x="0" y="394"/>
                    </a:cubicBezTo>
                    <a:lnTo>
                      <a:pt x="0" y="905"/>
                    </a:lnTo>
                    <a:cubicBezTo>
                      <a:pt x="0" y="1120"/>
                      <a:pt x="179" y="1298"/>
                      <a:pt x="393" y="1298"/>
                    </a:cubicBezTo>
                    <a:lnTo>
                      <a:pt x="1251" y="1298"/>
                    </a:lnTo>
                    <a:cubicBezTo>
                      <a:pt x="1477" y="1298"/>
                      <a:pt x="1655" y="1120"/>
                      <a:pt x="1655" y="905"/>
                    </a:cubicBezTo>
                    <a:lnTo>
                      <a:pt x="1655" y="394"/>
                    </a:lnTo>
                    <a:cubicBezTo>
                      <a:pt x="1655" y="167"/>
                      <a:pt x="1477" y="1"/>
                      <a:pt x="12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6"/>
              <p:cNvSpPr/>
              <p:nvPr/>
            </p:nvSpPr>
            <p:spPr>
              <a:xfrm>
                <a:off x="2518750" y="3016725"/>
                <a:ext cx="68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644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15" y="1643"/>
                      <a:pt x="275" y="1584"/>
                      <a:pt x="275" y="1512"/>
                    </a:cubicBezTo>
                    <a:lnTo>
                      <a:pt x="275" y="143"/>
                    </a:lnTo>
                    <a:cubicBezTo>
                      <a:pt x="275" y="60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6"/>
              <p:cNvSpPr/>
              <p:nvPr/>
            </p:nvSpPr>
            <p:spPr>
              <a:xfrm>
                <a:off x="2507450" y="3016725"/>
                <a:ext cx="65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644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31" y="1643"/>
                    </a:cubicBezTo>
                    <a:cubicBezTo>
                      <a:pt x="203" y="1643"/>
                      <a:pt x="262" y="1584"/>
                      <a:pt x="262" y="1512"/>
                    </a:cubicBezTo>
                    <a:lnTo>
                      <a:pt x="262" y="143"/>
                    </a:lnTo>
                    <a:cubicBezTo>
                      <a:pt x="262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6"/>
              <p:cNvSpPr/>
              <p:nvPr/>
            </p:nvSpPr>
            <p:spPr>
              <a:xfrm>
                <a:off x="2557450" y="3076100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4"/>
                    </a:cubicBezTo>
                    <a:cubicBezTo>
                      <a:pt x="1501" y="72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6"/>
              <p:cNvSpPr/>
              <p:nvPr/>
            </p:nvSpPr>
            <p:spPr>
              <a:xfrm>
                <a:off x="2557450" y="3117775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36"/>
              <p:cNvSpPr/>
              <p:nvPr/>
            </p:nvSpPr>
            <p:spPr>
              <a:xfrm>
                <a:off x="2557450" y="3096950"/>
                <a:ext cx="375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6" extrusionOk="0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4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6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36"/>
              <p:cNvSpPr/>
              <p:nvPr/>
            </p:nvSpPr>
            <p:spPr>
              <a:xfrm>
                <a:off x="2557450" y="3138600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7"/>
                      <a:pt x="143" y="287"/>
                    </a:cubicBezTo>
                    <a:lnTo>
                      <a:pt x="1358" y="287"/>
                    </a:lnTo>
                    <a:cubicBezTo>
                      <a:pt x="1441" y="287"/>
                      <a:pt x="1501" y="227"/>
                      <a:pt x="1501" y="144"/>
                    </a:cubicBezTo>
                    <a:cubicBezTo>
                      <a:pt x="1501" y="60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6"/>
              <p:cNvSpPr/>
              <p:nvPr/>
            </p:nvSpPr>
            <p:spPr>
              <a:xfrm>
                <a:off x="2391050" y="2983525"/>
                <a:ext cx="4915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1216" extrusionOk="0">
                    <a:moveTo>
                      <a:pt x="1" y="1"/>
                    </a:moveTo>
                    <a:lnTo>
                      <a:pt x="1" y="1215"/>
                    </a:lnTo>
                    <a:lnTo>
                      <a:pt x="1965" y="1215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6"/>
              <p:cNvSpPr/>
              <p:nvPr/>
            </p:nvSpPr>
            <p:spPr>
              <a:xfrm>
                <a:off x="2398200" y="2801950"/>
                <a:ext cx="351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406" extrusionOk="0">
                    <a:moveTo>
                      <a:pt x="703" y="1"/>
                    </a:moveTo>
                    <a:cubicBezTo>
                      <a:pt x="310" y="1"/>
                      <a:pt x="1" y="322"/>
                      <a:pt x="1" y="703"/>
                    </a:cubicBezTo>
                    <a:cubicBezTo>
                      <a:pt x="1" y="1096"/>
                      <a:pt x="310" y="1406"/>
                      <a:pt x="703" y="1406"/>
                    </a:cubicBezTo>
                    <a:cubicBezTo>
                      <a:pt x="1084" y="1406"/>
                      <a:pt x="1406" y="1096"/>
                      <a:pt x="1406" y="703"/>
                    </a:cubicBezTo>
                    <a:cubicBezTo>
                      <a:pt x="1406" y="322"/>
                      <a:pt x="1084" y="1"/>
                      <a:pt x="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6"/>
              <p:cNvSpPr/>
              <p:nvPr/>
            </p:nvSpPr>
            <p:spPr>
              <a:xfrm>
                <a:off x="2315150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36"/>
              <p:cNvSpPr/>
              <p:nvPr/>
            </p:nvSpPr>
            <p:spPr>
              <a:xfrm>
                <a:off x="2477075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58" y="0"/>
                      <a:pt x="1" y="346"/>
                      <a:pt x="1" y="774"/>
                    </a:cubicBezTo>
                    <a:cubicBezTo>
                      <a:pt x="1" y="1203"/>
                      <a:pt x="358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36"/>
              <p:cNvSpPr/>
              <p:nvPr/>
            </p:nvSpPr>
            <p:spPr>
              <a:xfrm>
                <a:off x="2334800" y="2819525"/>
                <a:ext cx="161950" cy="166700"/>
              </a:xfrm>
              <a:custGeom>
                <a:avLst/>
                <a:gdLst/>
                <a:ahLst/>
                <a:cxnLst/>
                <a:rect l="l" t="t" r="r" b="b"/>
                <a:pathLst>
                  <a:path w="6478" h="6668" extrusionOk="0">
                    <a:moveTo>
                      <a:pt x="453" y="0"/>
                    </a:moveTo>
                    <a:cubicBezTo>
                      <a:pt x="203" y="0"/>
                      <a:pt x="1" y="215"/>
                      <a:pt x="1" y="465"/>
                    </a:cubicBezTo>
                    <a:lnTo>
                      <a:pt x="1" y="6204"/>
                    </a:lnTo>
                    <a:cubicBezTo>
                      <a:pt x="1" y="6454"/>
                      <a:pt x="203" y="6668"/>
                      <a:pt x="453" y="6668"/>
                    </a:cubicBezTo>
                    <a:lnTo>
                      <a:pt x="6013" y="6668"/>
                    </a:lnTo>
                    <a:cubicBezTo>
                      <a:pt x="6275" y="6668"/>
                      <a:pt x="6478" y="6454"/>
                      <a:pt x="6478" y="6204"/>
                    </a:cubicBezTo>
                    <a:lnTo>
                      <a:pt x="6478" y="465"/>
                    </a:lnTo>
                    <a:cubicBezTo>
                      <a:pt x="6478" y="215"/>
                      <a:pt x="6275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6"/>
              <p:cNvSpPr/>
              <p:nvPr/>
            </p:nvSpPr>
            <p:spPr>
              <a:xfrm>
                <a:off x="2327075" y="2878150"/>
                <a:ext cx="7750" cy="494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978" extrusionOk="0">
                    <a:moveTo>
                      <a:pt x="155" y="1"/>
                    </a:moveTo>
                    <a:cubicBezTo>
                      <a:pt x="60" y="1"/>
                      <a:pt x="0" y="72"/>
                      <a:pt x="0" y="156"/>
                    </a:cubicBezTo>
                    <a:lnTo>
                      <a:pt x="0" y="1823"/>
                    </a:lnTo>
                    <a:cubicBezTo>
                      <a:pt x="0" y="1906"/>
                      <a:pt x="60" y="1977"/>
                      <a:pt x="155" y="1977"/>
                    </a:cubicBezTo>
                    <a:cubicBezTo>
                      <a:pt x="238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8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6"/>
              <p:cNvSpPr/>
              <p:nvPr/>
            </p:nvSpPr>
            <p:spPr>
              <a:xfrm>
                <a:off x="2496725" y="2878150"/>
                <a:ext cx="7775" cy="49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978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823"/>
                    </a:lnTo>
                    <a:cubicBezTo>
                      <a:pt x="1" y="1906"/>
                      <a:pt x="72" y="1977"/>
                      <a:pt x="155" y="1977"/>
                    </a:cubicBezTo>
                    <a:cubicBezTo>
                      <a:pt x="239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9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6"/>
              <p:cNvSpPr/>
              <p:nvPr/>
            </p:nvSpPr>
            <p:spPr>
              <a:xfrm>
                <a:off x="2355350" y="2937400"/>
                <a:ext cx="12087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1406" extrusionOk="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lnTo>
                      <a:pt x="0" y="953"/>
                    </a:lnTo>
                    <a:cubicBezTo>
                      <a:pt x="0" y="1203"/>
                      <a:pt x="203" y="1405"/>
                      <a:pt x="465" y="1405"/>
                    </a:cubicBezTo>
                    <a:lnTo>
                      <a:pt x="4370" y="1405"/>
                    </a:lnTo>
                    <a:cubicBezTo>
                      <a:pt x="4620" y="1405"/>
                      <a:pt x="4834" y="1203"/>
                      <a:pt x="4834" y="953"/>
                    </a:cubicBezTo>
                    <a:lnTo>
                      <a:pt x="4834" y="465"/>
                    </a:lnTo>
                    <a:cubicBezTo>
                      <a:pt x="4834" y="203"/>
                      <a:pt x="4620" y="0"/>
                      <a:pt x="43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6"/>
              <p:cNvSpPr/>
              <p:nvPr/>
            </p:nvSpPr>
            <p:spPr>
              <a:xfrm>
                <a:off x="2351475" y="2933825"/>
                <a:ext cx="128300" cy="42600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1704" extrusionOk="0">
                    <a:moveTo>
                      <a:pt x="4525" y="298"/>
                    </a:moveTo>
                    <a:cubicBezTo>
                      <a:pt x="4691" y="298"/>
                      <a:pt x="4834" y="429"/>
                      <a:pt x="4834" y="608"/>
                    </a:cubicBezTo>
                    <a:lnTo>
                      <a:pt x="4834" y="1096"/>
                    </a:lnTo>
                    <a:cubicBezTo>
                      <a:pt x="4834" y="1263"/>
                      <a:pt x="4691" y="1405"/>
                      <a:pt x="4525" y="1405"/>
                    </a:cubicBezTo>
                    <a:lnTo>
                      <a:pt x="620" y="1405"/>
                    </a:lnTo>
                    <a:cubicBezTo>
                      <a:pt x="441" y="1405"/>
                      <a:pt x="298" y="1263"/>
                      <a:pt x="298" y="1096"/>
                    </a:cubicBezTo>
                    <a:lnTo>
                      <a:pt x="298" y="608"/>
                    </a:lnTo>
                    <a:cubicBezTo>
                      <a:pt x="298" y="429"/>
                      <a:pt x="441" y="298"/>
                      <a:pt x="620" y="298"/>
                    </a:cubicBezTo>
                    <a:close/>
                    <a:moveTo>
                      <a:pt x="620" y="0"/>
                    </a:moveTo>
                    <a:cubicBezTo>
                      <a:pt x="274" y="0"/>
                      <a:pt x="0" y="274"/>
                      <a:pt x="0" y="608"/>
                    </a:cubicBezTo>
                    <a:lnTo>
                      <a:pt x="0" y="1096"/>
                    </a:lnTo>
                    <a:cubicBezTo>
                      <a:pt x="0" y="1429"/>
                      <a:pt x="274" y="1703"/>
                      <a:pt x="620" y="1703"/>
                    </a:cubicBezTo>
                    <a:lnTo>
                      <a:pt x="4525" y="1703"/>
                    </a:lnTo>
                    <a:cubicBezTo>
                      <a:pt x="4858" y="1703"/>
                      <a:pt x="5132" y="1429"/>
                      <a:pt x="5132" y="1096"/>
                    </a:cubicBezTo>
                    <a:lnTo>
                      <a:pt x="5132" y="608"/>
                    </a:lnTo>
                    <a:cubicBezTo>
                      <a:pt x="5132" y="274"/>
                      <a:pt x="4858" y="0"/>
                      <a:pt x="4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6"/>
              <p:cNvSpPr/>
              <p:nvPr/>
            </p:nvSpPr>
            <p:spPr>
              <a:xfrm>
                <a:off x="2356525" y="2883525"/>
                <a:ext cx="387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9" extrusionOk="0">
                    <a:moveTo>
                      <a:pt x="775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75" y="1548"/>
                    </a:cubicBezTo>
                    <a:cubicBezTo>
                      <a:pt x="1203" y="1548"/>
                      <a:pt x="1549" y="1203"/>
                      <a:pt x="1549" y="774"/>
                    </a:cubicBezTo>
                    <a:cubicBezTo>
                      <a:pt x="1549" y="346"/>
                      <a:pt x="1203" y="0"/>
                      <a:pt x="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6"/>
              <p:cNvSpPr/>
              <p:nvPr/>
            </p:nvSpPr>
            <p:spPr>
              <a:xfrm>
                <a:off x="2352675" y="2879650"/>
                <a:ext cx="46450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929" y="298"/>
                    </a:moveTo>
                    <a:cubicBezTo>
                      <a:pt x="1274" y="298"/>
                      <a:pt x="1560" y="584"/>
                      <a:pt x="1560" y="929"/>
                    </a:cubicBezTo>
                    <a:cubicBezTo>
                      <a:pt x="1560" y="1274"/>
                      <a:pt x="1274" y="1560"/>
                      <a:pt x="929" y="1560"/>
                    </a:cubicBezTo>
                    <a:cubicBezTo>
                      <a:pt x="583" y="1560"/>
                      <a:pt x="298" y="1274"/>
                      <a:pt x="298" y="929"/>
                    </a:cubicBezTo>
                    <a:cubicBezTo>
                      <a:pt x="298" y="584"/>
                      <a:pt x="583" y="298"/>
                      <a:pt x="929" y="298"/>
                    </a:cubicBezTo>
                    <a:close/>
                    <a:moveTo>
                      <a:pt x="929" y="1"/>
                    </a:moveTo>
                    <a:cubicBezTo>
                      <a:pt x="417" y="1"/>
                      <a:pt x="0" y="417"/>
                      <a:pt x="0" y="929"/>
                    </a:cubicBezTo>
                    <a:cubicBezTo>
                      <a:pt x="0" y="1441"/>
                      <a:pt x="417" y="1858"/>
                      <a:pt x="929" y="1858"/>
                    </a:cubicBezTo>
                    <a:cubicBezTo>
                      <a:pt x="1441" y="1858"/>
                      <a:pt x="1857" y="1441"/>
                      <a:pt x="1857" y="929"/>
                    </a:cubicBezTo>
                    <a:cubicBezTo>
                      <a:pt x="1857" y="417"/>
                      <a:pt x="1441" y="1"/>
                      <a:pt x="9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6"/>
              <p:cNvSpPr/>
              <p:nvPr/>
            </p:nvSpPr>
            <p:spPr>
              <a:xfrm>
                <a:off x="2436000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0" y="1203"/>
                      <a:pt x="1560" y="774"/>
                    </a:cubicBezTo>
                    <a:cubicBezTo>
                      <a:pt x="1560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6"/>
              <p:cNvSpPr/>
              <p:nvPr/>
            </p:nvSpPr>
            <p:spPr>
              <a:xfrm>
                <a:off x="2432425" y="2879650"/>
                <a:ext cx="46175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58" extrusionOk="0">
                    <a:moveTo>
                      <a:pt x="930" y="298"/>
                    </a:moveTo>
                    <a:cubicBezTo>
                      <a:pt x="1275" y="298"/>
                      <a:pt x="1549" y="584"/>
                      <a:pt x="1549" y="929"/>
                    </a:cubicBezTo>
                    <a:cubicBezTo>
                      <a:pt x="1549" y="1274"/>
                      <a:pt x="1275" y="1560"/>
                      <a:pt x="930" y="1560"/>
                    </a:cubicBezTo>
                    <a:cubicBezTo>
                      <a:pt x="572" y="1560"/>
                      <a:pt x="299" y="1274"/>
                      <a:pt x="299" y="929"/>
                    </a:cubicBezTo>
                    <a:cubicBezTo>
                      <a:pt x="299" y="584"/>
                      <a:pt x="572" y="298"/>
                      <a:pt x="930" y="298"/>
                    </a:cubicBezTo>
                    <a:close/>
                    <a:moveTo>
                      <a:pt x="930" y="1"/>
                    </a:moveTo>
                    <a:cubicBezTo>
                      <a:pt x="418" y="1"/>
                      <a:pt x="1" y="417"/>
                      <a:pt x="1" y="929"/>
                    </a:cubicBezTo>
                    <a:cubicBezTo>
                      <a:pt x="1" y="1441"/>
                      <a:pt x="418" y="1858"/>
                      <a:pt x="930" y="1858"/>
                    </a:cubicBezTo>
                    <a:cubicBezTo>
                      <a:pt x="1430" y="1858"/>
                      <a:pt x="1846" y="1441"/>
                      <a:pt x="1846" y="929"/>
                    </a:cubicBezTo>
                    <a:cubicBezTo>
                      <a:pt x="1846" y="417"/>
                      <a:pt x="1442" y="1"/>
                      <a:pt x="9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6"/>
              <p:cNvSpPr/>
              <p:nvPr/>
            </p:nvSpPr>
            <p:spPr>
              <a:xfrm>
                <a:off x="2377975" y="2890375"/>
                <a:ext cx="805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22" extrusionOk="0">
                    <a:moveTo>
                      <a:pt x="155" y="0"/>
                    </a:moveTo>
                    <a:cubicBezTo>
                      <a:pt x="71" y="0"/>
                      <a:pt x="0" y="72"/>
                      <a:pt x="0" y="155"/>
                    </a:cubicBezTo>
                    <a:cubicBezTo>
                      <a:pt x="0" y="250"/>
                      <a:pt x="71" y="322"/>
                      <a:pt x="155" y="322"/>
                    </a:cubicBezTo>
                    <a:cubicBezTo>
                      <a:pt x="250" y="322"/>
                      <a:pt x="322" y="250"/>
                      <a:pt x="322" y="155"/>
                    </a:cubicBezTo>
                    <a:cubicBezTo>
                      <a:pt x="322" y="72"/>
                      <a:pt x="250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6"/>
              <p:cNvSpPr/>
              <p:nvPr/>
            </p:nvSpPr>
            <p:spPr>
              <a:xfrm>
                <a:off x="2458025" y="2890375"/>
                <a:ext cx="807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22" extrusionOk="0">
                    <a:moveTo>
                      <a:pt x="156" y="0"/>
                    </a:moveTo>
                    <a:cubicBezTo>
                      <a:pt x="72" y="0"/>
                      <a:pt x="1" y="72"/>
                      <a:pt x="1" y="155"/>
                    </a:cubicBezTo>
                    <a:cubicBezTo>
                      <a:pt x="1" y="250"/>
                      <a:pt x="72" y="322"/>
                      <a:pt x="156" y="322"/>
                    </a:cubicBezTo>
                    <a:cubicBezTo>
                      <a:pt x="251" y="322"/>
                      <a:pt x="322" y="250"/>
                      <a:pt x="322" y="155"/>
                    </a:cubicBezTo>
                    <a:cubicBezTo>
                      <a:pt x="322" y="72"/>
                      <a:pt x="251" y="0"/>
                      <a:pt x="1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6"/>
              <p:cNvSpPr/>
              <p:nvPr/>
            </p:nvSpPr>
            <p:spPr>
              <a:xfrm>
                <a:off x="2329450" y="3009725"/>
                <a:ext cx="172650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6883" extrusionOk="0">
                    <a:moveTo>
                      <a:pt x="393" y="1"/>
                    </a:moveTo>
                    <a:cubicBezTo>
                      <a:pt x="179" y="1"/>
                      <a:pt x="0" y="179"/>
                      <a:pt x="0" y="393"/>
                    </a:cubicBezTo>
                    <a:lnTo>
                      <a:pt x="0" y="6478"/>
                    </a:lnTo>
                    <a:cubicBezTo>
                      <a:pt x="0" y="6704"/>
                      <a:pt x="179" y="6882"/>
                      <a:pt x="393" y="6882"/>
                    </a:cubicBezTo>
                    <a:lnTo>
                      <a:pt x="6501" y="6882"/>
                    </a:lnTo>
                    <a:cubicBezTo>
                      <a:pt x="6727" y="6882"/>
                      <a:pt x="6906" y="6704"/>
                      <a:pt x="6906" y="6478"/>
                    </a:cubicBezTo>
                    <a:lnTo>
                      <a:pt x="6906" y="393"/>
                    </a:lnTo>
                    <a:cubicBezTo>
                      <a:pt x="6906" y="179"/>
                      <a:pt x="6727" y="1"/>
                      <a:pt x="65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6"/>
              <p:cNvSpPr/>
              <p:nvPr/>
            </p:nvSpPr>
            <p:spPr>
              <a:xfrm>
                <a:off x="2387788" y="2988900"/>
                <a:ext cx="56000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286" extrusionOk="0">
                    <a:moveTo>
                      <a:pt x="144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26"/>
                      <a:pt x="60" y="286"/>
                      <a:pt x="144" y="286"/>
                    </a:cubicBezTo>
                    <a:lnTo>
                      <a:pt x="2096" y="286"/>
                    </a:lnTo>
                    <a:cubicBezTo>
                      <a:pt x="2168" y="286"/>
                      <a:pt x="2239" y="226"/>
                      <a:pt x="2239" y="143"/>
                    </a:cubicBezTo>
                    <a:cubicBezTo>
                      <a:pt x="2239" y="72"/>
                      <a:pt x="2168" y="0"/>
                      <a:pt x="2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6"/>
              <p:cNvSpPr/>
              <p:nvPr/>
            </p:nvSpPr>
            <p:spPr>
              <a:xfrm>
                <a:off x="2387788" y="2999600"/>
                <a:ext cx="560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275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5"/>
                      <a:pt x="60" y="275"/>
                      <a:pt x="144" y="275"/>
                    </a:cubicBezTo>
                    <a:lnTo>
                      <a:pt x="2096" y="275"/>
                    </a:lnTo>
                    <a:cubicBezTo>
                      <a:pt x="2168" y="275"/>
                      <a:pt x="2239" y="215"/>
                      <a:pt x="2239" y="132"/>
                    </a:cubicBezTo>
                    <a:cubicBezTo>
                      <a:pt x="2239" y="60"/>
                      <a:pt x="2168" y="1"/>
                      <a:pt x="20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6"/>
              <p:cNvSpPr/>
              <p:nvPr/>
            </p:nvSpPr>
            <p:spPr>
              <a:xfrm>
                <a:off x="2329450" y="3032350"/>
                <a:ext cx="1726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489" extrusionOk="0">
                    <a:moveTo>
                      <a:pt x="0" y="0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6"/>
              <p:cNvSpPr/>
              <p:nvPr/>
            </p:nvSpPr>
            <p:spPr>
              <a:xfrm>
                <a:off x="2329450" y="3151100"/>
                <a:ext cx="1726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490" extrusionOk="0">
                    <a:moveTo>
                      <a:pt x="0" y="1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6"/>
              <p:cNvSpPr/>
              <p:nvPr/>
            </p:nvSpPr>
            <p:spPr>
              <a:xfrm>
                <a:off x="2384225" y="3064200"/>
                <a:ext cx="62825" cy="6282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513" extrusionOk="0">
                    <a:moveTo>
                      <a:pt x="1262" y="0"/>
                    </a:moveTo>
                    <a:cubicBezTo>
                      <a:pt x="560" y="0"/>
                      <a:pt x="0" y="572"/>
                      <a:pt x="0" y="1262"/>
                    </a:cubicBezTo>
                    <a:cubicBezTo>
                      <a:pt x="0" y="1953"/>
                      <a:pt x="560" y="2513"/>
                      <a:pt x="1262" y="2513"/>
                    </a:cubicBezTo>
                    <a:cubicBezTo>
                      <a:pt x="1953" y="2513"/>
                      <a:pt x="2512" y="1953"/>
                      <a:pt x="2512" y="1262"/>
                    </a:cubicBezTo>
                    <a:cubicBezTo>
                      <a:pt x="2512" y="572"/>
                      <a:pt x="1953" y="0"/>
                      <a:pt x="12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6"/>
              <p:cNvSpPr/>
              <p:nvPr/>
            </p:nvSpPr>
            <p:spPr>
              <a:xfrm>
                <a:off x="2380650" y="3060625"/>
                <a:ext cx="70275" cy="7027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11" extrusionOk="0">
                    <a:moveTo>
                      <a:pt x="1405" y="298"/>
                    </a:moveTo>
                    <a:cubicBezTo>
                      <a:pt x="2012" y="298"/>
                      <a:pt x="2512" y="798"/>
                      <a:pt x="2512" y="1405"/>
                    </a:cubicBezTo>
                    <a:cubicBezTo>
                      <a:pt x="2512" y="2013"/>
                      <a:pt x="2012" y="2513"/>
                      <a:pt x="1405" y="2513"/>
                    </a:cubicBezTo>
                    <a:cubicBezTo>
                      <a:pt x="786" y="2513"/>
                      <a:pt x="298" y="2013"/>
                      <a:pt x="298" y="1405"/>
                    </a:cubicBezTo>
                    <a:cubicBezTo>
                      <a:pt x="298" y="798"/>
                      <a:pt x="786" y="298"/>
                      <a:pt x="1405" y="298"/>
                    </a:cubicBezTo>
                    <a:close/>
                    <a:moveTo>
                      <a:pt x="1405" y="1"/>
                    </a:moveTo>
                    <a:cubicBezTo>
                      <a:pt x="631" y="1"/>
                      <a:pt x="0" y="632"/>
                      <a:pt x="0" y="1405"/>
                    </a:cubicBezTo>
                    <a:cubicBezTo>
                      <a:pt x="0" y="2179"/>
                      <a:pt x="631" y="2810"/>
                      <a:pt x="1405" y="2810"/>
                    </a:cubicBezTo>
                    <a:cubicBezTo>
                      <a:pt x="2179" y="2810"/>
                      <a:pt x="2810" y="2179"/>
                      <a:pt x="2810" y="1405"/>
                    </a:cubicBezTo>
                    <a:cubicBezTo>
                      <a:pt x="2810" y="632"/>
                      <a:pt x="2179" y="1"/>
                      <a:pt x="1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6"/>
              <p:cNvSpPr/>
              <p:nvPr/>
            </p:nvSpPr>
            <p:spPr>
              <a:xfrm>
                <a:off x="2327650" y="3404725"/>
                <a:ext cx="1762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7050" h="667" extrusionOk="0">
                    <a:moveTo>
                      <a:pt x="334" y="0"/>
                    </a:moveTo>
                    <a:cubicBezTo>
                      <a:pt x="144" y="0"/>
                      <a:pt x="1" y="143"/>
                      <a:pt x="1" y="333"/>
                    </a:cubicBezTo>
                    <a:cubicBezTo>
                      <a:pt x="1" y="512"/>
                      <a:pt x="144" y="667"/>
                      <a:pt x="334" y="667"/>
                    </a:cubicBezTo>
                    <a:lnTo>
                      <a:pt x="6716" y="667"/>
                    </a:lnTo>
                    <a:cubicBezTo>
                      <a:pt x="6895" y="667"/>
                      <a:pt x="7049" y="512"/>
                      <a:pt x="7049" y="333"/>
                    </a:cubicBezTo>
                    <a:cubicBezTo>
                      <a:pt x="7049" y="143"/>
                      <a:pt x="6895" y="0"/>
                      <a:pt x="67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6"/>
              <p:cNvSpPr/>
              <p:nvPr/>
            </p:nvSpPr>
            <p:spPr>
              <a:xfrm>
                <a:off x="2254425" y="3320775"/>
                <a:ext cx="554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6192" extrusionOk="0">
                    <a:moveTo>
                      <a:pt x="489" y="1"/>
                    </a:moveTo>
                    <a:cubicBezTo>
                      <a:pt x="215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15" y="6192"/>
                      <a:pt x="489" y="6192"/>
                    </a:cubicBezTo>
                    <a:lnTo>
                      <a:pt x="1727" y="6192"/>
                    </a:lnTo>
                    <a:cubicBezTo>
                      <a:pt x="2001" y="6192"/>
                      <a:pt x="2216" y="5966"/>
                      <a:pt x="2216" y="5704"/>
                    </a:cubicBezTo>
                    <a:lnTo>
                      <a:pt x="2216" y="489"/>
                    </a:lnTo>
                    <a:cubicBezTo>
                      <a:pt x="2216" y="227"/>
                      <a:pt x="2001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36"/>
              <p:cNvSpPr/>
              <p:nvPr/>
            </p:nvSpPr>
            <p:spPr>
              <a:xfrm>
                <a:off x="2254425" y="3444600"/>
                <a:ext cx="5540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239" extrusionOk="0">
                    <a:moveTo>
                      <a:pt x="1" y="1"/>
                    </a:moveTo>
                    <a:lnTo>
                      <a:pt x="1" y="751"/>
                    </a:lnTo>
                    <a:cubicBezTo>
                      <a:pt x="1" y="1013"/>
                      <a:pt x="215" y="1239"/>
                      <a:pt x="489" y="1239"/>
                    </a:cubicBezTo>
                    <a:lnTo>
                      <a:pt x="1727" y="1239"/>
                    </a:lnTo>
                    <a:cubicBezTo>
                      <a:pt x="2001" y="1239"/>
                      <a:pt x="2216" y="1013"/>
                      <a:pt x="2216" y="751"/>
                    </a:cubicBezTo>
                    <a:lnTo>
                      <a:pt x="2216" y="1"/>
                    </a:lnTo>
                    <a:cubicBezTo>
                      <a:pt x="2216" y="262"/>
                      <a:pt x="2001" y="489"/>
                      <a:pt x="1727" y="489"/>
                    </a:cubicBezTo>
                    <a:lnTo>
                      <a:pt x="489" y="489"/>
                    </a:lnTo>
                    <a:cubicBezTo>
                      <a:pt x="215" y="489"/>
                      <a:pt x="1" y="262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6"/>
              <p:cNvSpPr/>
              <p:nvPr/>
            </p:nvSpPr>
            <p:spPr>
              <a:xfrm>
                <a:off x="2246400" y="3306200"/>
                <a:ext cx="71450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3108" extrusionOk="0">
                    <a:moveTo>
                      <a:pt x="489" y="0"/>
                    </a:moveTo>
                    <a:cubicBezTo>
                      <a:pt x="215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15" y="3108"/>
                      <a:pt x="489" y="3108"/>
                    </a:cubicBezTo>
                    <a:lnTo>
                      <a:pt x="2370" y="3108"/>
                    </a:lnTo>
                    <a:cubicBezTo>
                      <a:pt x="2644" y="3108"/>
                      <a:pt x="2858" y="2881"/>
                      <a:pt x="2858" y="2608"/>
                    </a:cubicBezTo>
                    <a:lnTo>
                      <a:pt x="2858" y="488"/>
                    </a:lnTo>
                    <a:cubicBezTo>
                      <a:pt x="2858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6"/>
              <p:cNvSpPr/>
              <p:nvPr/>
            </p:nvSpPr>
            <p:spPr>
              <a:xfrm>
                <a:off x="2246400" y="3339825"/>
                <a:ext cx="71450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1763" extrusionOk="0"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15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1"/>
                    </a:lnTo>
                    <a:cubicBezTo>
                      <a:pt x="2858" y="274"/>
                      <a:pt x="2644" y="489"/>
                      <a:pt x="2370" y="489"/>
                    </a:cubicBezTo>
                    <a:lnTo>
                      <a:pt x="489" y="489"/>
                    </a:lnTo>
                    <a:cubicBezTo>
                      <a:pt x="215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6"/>
              <p:cNvSpPr/>
              <p:nvPr/>
            </p:nvSpPr>
            <p:spPr>
              <a:xfrm>
                <a:off x="2260400" y="3398750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07" y="1"/>
                    </a:moveTo>
                    <a:cubicBezTo>
                      <a:pt x="48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48" y="2930"/>
                      <a:pt x="107" y="2930"/>
                    </a:cubicBezTo>
                    <a:cubicBezTo>
                      <a:pt x="167" y="2930"/>
                      <a:pt x="226" y="2882"/>
                      <a:pt x="226" y="2811"/>
                    </a:cubicBezTo>
                    <a:lnTo>
                      <a:pt x="226" y="120"/>
                    </a:lnTo>
                    <a:cubicBezTo>
                      <a:pt x="226" y="49"/>
                      <a:pt x="167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6"/>
              <p:cNvSpPr/>
              <p:nvPr/>
            </p:nvSpPr>
            <p:spPr>
              <a:xfrm>
                <a:off x="2272900" y="3391325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19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19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6"/>
              <p:cNvSpPr/>
              <p:nvPr/>
            </p:nvSpPr>
            <p:spPr>
              <a:xfrm>
                <a:off x="2285700" y="3391325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07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07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6"/>
              <p:cNvSpPr/>
              <p:nvPr/>
            </p:nvSpPr>
            <p:spPr>
              <a:xfrm>
                <a:off x="2298200" y="3398750"/>
                <a:ext cx="59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930" extrusionOk="0">
                    <a:moveTo>
                      <a:pt x="119" y="1"/>
                    </a:moveTo>
                    <a:cubicBezTo>
                      <a:pt x="60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60" y="2930"/>
                      <a:pt x="119" y="2930"/>
                    </a:cubicBezTo>
                    <a:cubicBezTo>
                      <a:pt x="179" y="2930"/>
                      <a:pt x="238" y="2882"/>
                      <a:pt x="238" y="2811"/>
                    </a:cubicBezTo>
                    <a:lnTo>
                      <a:pt x="238" y="120"/>
                    </a:lnTo>
                    <a:cubicBezTo>
                      <a:pt x="238" y="49"/>
                      <a:pt x="179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6"/>
              <p:cNvSpPr/>
              <p:nvPr/>
            </p:nvSpPr>
            <p:spPr>
              <a:xfrm>
                <a:off x="2521425" y="3320775"/>
                <a:ext cx="557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6192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27" y="6192"/>
                      <a:pt x="489" y="6192"/>
                    </a:cubicBezTo>
                    <a:lnTo>
                      <a:pt x="1739" y="6192"/>
                    </a:lnTo>
                    <a:cubicBezTo>
                      <a:pt x="2001" y="6192"/>
                      <a:pt x="2227" y="5966"/>
                      <a:pt x="2227" y="5704"/>
                    </a:cubicBezTo>
                    <a:lnTo>
                      <a:pt x="2227" y="489"/>
                    </a:lnTo>
                    <a:cubicBezTo>
                      <a:pt x="2227" y="227"/>
                      <a:pt x="2001" y="1"/>
                      <a:pt x="1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6"/>
              <p:cNvSpPr/>
              <p:nvPr/>
            </p:nvSpPr>
            <p:spPr>
              <a:xfrm>
                <a:off x="2513400" y="3306200"/>
                <a:ext cx="71750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3108" extrusionOk="0">
                    <a:moveTo>
                      <a:pt x="500" y="0"/>
                    </a:moveTo>
                    <a:cubicBezTo>
                      <a:pt x="227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27" y="3108"/>
                      <a:pt x="500" y="3108"/>
                    </a:cubicBezTo>
                    <a:lnTo>
                      <a:pt x="2370" y="3108"/>
                    </a:lnTo>
                    <a:cubicBezTo>
                      <a:pt x="2644" y="3108"/>
                      <a:pt x="2870" y="2881"/>
                      <a:pt x="2870" y="2608"/>
                    </a:cubicBezTo>
                    <a:lnTo>
                      <a:pt x="2870" y="488"/>
                    </a:lnTo>
                    <a:cubicBezTo>
                      <a:pt x="2870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6"/>
              <p:cNvSpPr/>
              <p:nvPr/>
            </p:nvSpPr>
            <p:spPr>
              <a:xfrm>
                <a:off x="2513400" y="3339825"/>
                <a:ext cx="7147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1763" extrusionOk="0">
                    <a:moveTo>
                      <a:pt x="2858" y="1"/>
                    </a:move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58" y="28"/>
                      <a:pt x="2858" y="14"/>
                      <a:pt x="2858" y="1"/>
                    </a:cubicBezTo>
                    <a:close/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27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47" y="296"/>
                      <a:pt x="2630" y="489"/>
                      <a:pt x="2370" y="489"/>
                    </a:cubicBezTo>
                    <a:lnTo>
                      <a:pt x="489" y="489"/>
                    </a:lnTo>
                    <a:cubicBezTo>
                      <a:pt x="227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6"/>
              <p:cNvSpPr/>
              <p:nvPr/>
            </p:nvSpPr>
            <p:spPr>
              <a:xfrm>
                <a:off x="2521425" y="3391325"/>
                <a:ext cx="557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3370" extrusionOk="0">
                    <a:moveTo>
                      <a:pt x="858" y="0"/>
                    </a:moveTo>
                    <a:cubicBezTo>
                      <a:pt x="799" y="0"/>
                      <a:pt x="739" y="60"/>
                      <a:pt x="739" y="119"/>
                    </a:cubicBezTo>
                    <a:lnTo>
                      <a:pt x="739" y="2620"/>
                    </a:lnTo>
                    <a:lnTo>
                      <a:pt x="489" y="2620"/>
                    </a:lnTo>
                    <a:cubicBezTo>
                      <a:pt x="477" y="2620"/>
                      <a:pt x="477" y="2608"/>
                      <a:pt x="465" y="2608"/>
                    </a:cubicBezTo>
                    <a:lnTo>
                      <a:pt x="465" y="417"/>
                    </a:lnTo>
                    <a:cubicBezTo>
                      <a:pt x="465" y="346"/>
                      <a:pt x="418" y="298"/>
                      <a:pt x="358" y="298"/>
                    </a:cubicBezTo>
                    <a:cubicBezTo>
                      <a:pt x="287" y="298"/>
                      <a:pt x="239" y="346"/>
                      <a:pt x="239" y="417"/>
                    </a:cubicBezTo>
                    <a:lnTo>
                      <a:pt x="239" y="2548"/>
                    </a:lnTo>
                    <a:cubicBezTo>
                      <a:pt x="96" y="2453"/>
                      <a:pt x="1" y="2298"/>
                      <a:pt x="1" y="2132"/>
                    </a:cubicBezTo>
                    <a:lnTo>
                      <a:pt x="1" y="2882"/>
                    </a:lnTo>
                    <a:cubicBezTo>
                      <a:pt x="1" y="3144"/>
                      <a:pt x="215" y="3370"/>
                      <a:pt x="489" y="3370"/>
                    </a:cubicBezTo>
                    <a:lnTo>
                      <a:pt x="1739" y="3370"/>
                    </a:lnTo>
                    <a:cubicBezTo>
                      <a:pt x="2001" y="3370"/>
                      <a:pt x="2227" y="3144"/>
                      <a:pt x="2227" y="2882"/>
                    </a:cubicBezTo>
                    <a:lnTo>
                      <a:pt x="2227" y="2132"/>
                    </a:lnTo>
                    <a:cubicBezTo>
                      <a:pt x="2227" y="2298"/>
                      <a:pt x="2132" y="2453"/>
                      <a:pt x="1989" y="2548"/>
                    </a:cubicBezTo>
                    <a:lnTo>
                      <a:pt x="1989" y="417"/>
                    </a:lnTo>
                    <a:cubicBezTo>
                      <a:pt x="1989" y="346"/>
                      <a:pt x="1930" y="298"/>
                      <a:pt x="1870" y="298"/>
                    </a:cubicBezTo>
                    <a:cubicBezTo>
                      <a:pt x="1811" y="298"/>
                      <a:pt x="1763" y="346"/>
                      <a:pt x="1763" y="417"/>
                    </a:cubicBezTo>
                    <a:lnTo>
                      <a:pt x="1763" y="2608"/>
                    </a:lnTo>
                    <a:cubicBezTo>
                      <a:pt x="1751" y="2608"/>
                      <a:pt x="1739" y="2620"/>
                      <a:pt x="1739" y="2620"/>
                    </a:cubicBezTo>
                    <a:lnTo>
                      <a:pt x="1477" y="2620"/>
                    </a:lnTo>
                    <a:lnTo>
                      <a:pt x="1477" y="119"/>
                    </a:lnTo>
                    <a:cubicBezTo>
                      <a:pt x="1477" y="60"/>
                      <a:pt x="1430" y="0"/>
                      <a:pt x="1370" y="0"/>
                    </a:cubicBezTo>
                    <a:cubicBezTo>
                      <a:pt x="1299" y="0"/>
                      <a:pt x="1251" y="60"/>
                      <a:pt x="1251" y="119"/>
                    </a:cubicBezTo>
                    <a:lnTo>
                      <a:pt x="1251" y="2620"/>
                    </a:lnTo>
                    <a:lnTo>
                      <a:pt x="977" y="2620"/>
                    </a:lnTo>
                    <a:lnTo>
                      <a:pt x="977" y="119"/>
                    </a:lnTo>
                    <a:cubicBezTo>
                      <a:pt x="977" y="60"/>
                      <a:pt x="918" y="0"/>
                      <a:pt x="8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6"/>
              <p:cNvSpPr/>
              <p:nvPr/>
            </p:nvSpPr>
            <p:spPr>
              <a:xfrm>
                <a:off x="236755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6"/>
              <p:cNvSpPr/>
              <p:nvPr/>
            </p:nvSpPr>
            <p:spPr>
              <a:xfrm>
                <a:off x="2389575" y="2937400"/>
                <a:ext cx="747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6"/>
              <p:cNvSpPr/>
              <p:nvPr/>
            </p:nvSpPr>
            <p:spPr>
              <a:xfrm>
                <a:off x="241190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6"/>
              <p:cNvSpPr/>
              <p:nvPr/>
            </p:nvSpPr>
            <p:spPr>
              <a:xfrm>
                <a:off x="2434225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6"/>
              <p:cNvSpPr/>
              <p:nvPr/>
            </p:nvSpPr>
            <p:spPr>
              <a:xfrm>
                <a:off x="245655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9" name="Google Shape;1289;p36"/>
          <p:cNvGrpSpPr/>
          <p:nvPr/>
        </p:nvGrpSpPr>
        <p:grpSpPr>
          <a:xfrm rot="750384">
            <a:off x="6839822" y="3249167"/>
            <a:ext cx="1088316" cy="1251959"/>
            <a:chOff x="2258600" y="1433188"/>
            <a:chExt cx="467050" cy="537300"/>
          </a:xfrm>
        </p:grpSpPr>
        <p:sp>
          <p:nvSpPr>
            <p:cNvPr id="1290" name="Google Shape;1290;p36"/>
            <p:cNvSpPr/>
            <p:nvPr/>
          </p:nvSpPr>
          <p:spPr>
            <a:xfrm>
              <a:off x="2258600" y="1433350"/>
              <a:ext cx="467050" cy="536975"/>
            </a:xfrm>
            <a:custGeom>
              <a:avLst/>
              <a:gdLst/>
              <a:ahLst/>
              <a:cxnLst/>
              <a:rect l="l" t="t" r="r" b="b"/>
              <a:pathLst>
                <a:path w="18682" h="21479" extrusionOk="0">
                  <a:moveTo>
                    <a:pt x="9347" y="607"/>
                  </a:moveTo>
                  <a:cubicBezTo>
                    <a:pt x="9740" y="607"/>
                    <a:pt x="10050" y="929"/>
                    <a:pt x="10050" y="1322"/>
                  </a:cubicBezTo>
                  <a:cubicBezTo>
                    <a:pt x="10050" y="1715"/>
                    <a:pt x="9740" y="2024"/>
                    <a:pt x="9347" y="2024"/>
                  </a:cubicBezTo>
                  <a:cubicBezTo>
                    <a:pt x="8954" y="2024"/>
                    <a:pt x="8633" y="1715"/>
                    <a:pt x="8633" y="1322"/>
                  </a:cubicBezTo>
                  <a:cubicBezTo>
                    <a:pt x="8633" y="929"/>
                    <a:pt x="8954" y="607"/>
                    <a:pt x="9347" y="607"/>
                  </a:cubicBezTo>
                  <a:close/>
                  <a:moveTo>
                    <a:pt x="9347" y="0"/>
                  </a:moveTo>
                  <a:cubicBezTo>
                    <a:pt x="8609" y="0"/>
                    <a:pt x="8025" y="583"/>
                    <a:pt x="8025" y="1322"/>
                  </a:cubicBezTo>
                  <a:cubicBezTo>
                    <a:pt x="8025" y="1905"/>
                    <a:pt x="8395" y="2393"/>
                    <a:pt x="8918" y="2572"/>
                  </a:cubicBezTo>
                  <a:lnTo>
                    <a:pt x="8918" y="3608"/>
                  </a:lnTo>
                  <a:cubicBezTo>
                    <a:pt x="6120" y="3739"/>
                    <a:pt x="3656" y="5155"/>
                    <a:pt x="2108" y="7287"/>
                  </a:cubicBezTo>
                  <a:cubicBezTo>
                    <a:pt x="1906" y="7560"/>
                    <a:pt x="1727" y="7858"/>
                    <a:pt x="1548" y="8156"/>
                  </a:cubicBezTo>
                  <a:lnTo>
                    <a:pt x="1167" y="8156"/>
                  </a:lnTo>
                  <a:cubicBezTo>
                    <a:pt x="417" y="9489"/>
                    <a:pt x="1" y="11037"/>
                    <a:pt x="1" y="12668"/>
                  </a:cubicBezTo>
                  <a:cubicBezTo>
                    <a:pt x="1" y="12847"/>
                    <a:pt x="1" y="13014"/>
                    <a:pt x="13" y="13180"/>
                  </a:cubicBezTo>
                  <a:lnTo>
                    <a:pt x="429" y="13180"/>
                  </a:lnTo>
                  <a:cubicBezTo>
                    <a:pt x="441" y="13442"/>
                    <a:pt x="477" y="13704"/>
                    <a:pt x="513" y="13954"/>
                  </a:cubicBezTo>
                  <a:cubicBezTo>
                    <a:pt x="1191" y="18217"/>
                    <a:pt x="4882" y="21479"/>
                    <a:pt x="9347" y="21479"/>
                  </a:cubicBezTo>
                  <a:cubicBezTo>
                    <a:pt x="13800" y="21479"/>
                    <a:pt x="17491" y="18217"/>
                    <a:pt x="18170" y="13954"/>
                  </a:cubicBezTo>
                  <a:cubicBezTo>
                    <a:pt x="18205" y="13704"/>
                    <a:pt x="18241" y="13442"/>
                    <a:pt x="18253" y="13180"/>
                  </a:cubicBezTo>
                  <a:lnTo>
                    <a:pt x="18670" y="13180"/>
                  </a:lnTo>
                  <a:cubicBezTo>
                    <a:pt x="18682" y="13014"/>
                    <a:pt x="18682" y="12847"/>
                    <a:pt x="18682" y="12668"/>
                  </a:cubicBezTo>
                  <a:cubicBezTo>
                    <a:pt x="18682" y="11025"/>
                    <a:pt x="18265" y="9489"/>
                    <a:pt x="17515" y="8156"/>
                  </a:cubicBezTo>
                  <a:lnTo>
                    <a:pt x="17134" y="8156"/>
                  </a:lnTo>
                  <a:cubicBezTo>
                    <a:pt x="16967" y="7858"/>
                    <a:pt x="16777" y="7572"/>
                    <a:pt x="16574" y="7287"/>
                  </a:cubicBezTo>
                  <a:cubicBezTo>
                    <a:pt x="15026" y="5155"/>
                    <a:pt x="12562" y="3739"/>
                    <a:pt x="9764" y="3608"/>
                  </a:cubicBezTo>
                  <a:lnTo>
                    <a:pt x="9764" y="2572"/>
                  </a:lnTo>
                  <a:cubicBezTo>
                    <a:pt x="10288" y="2393"/>
                    <a:pt x="10657" y="1905"/>
                    <a:pt x="10657" y="1322"/>
                  </a:cubicBezTo>
                  <a:cubicBezTo>
                    <a:pt x="10657" y="583"/>
                    <a:pt x="10073" y="0"/>
                    <a:pt x="9347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1" name="Google Shape;1291;p36"/>
            <p:cNvGrpSpPr/>
            <p:nvPr/>
          </p:nvGrpSpPr>
          <p:grpSpPr>
            <a:xfrm>
              <a:off x="2258600" y="1433188"/>
              <a:ext cx="467050" cy="537300"/>
              <a:chOff x="2258600" y="-256450"/>
              <a:chExt cx="467050" cy="537300"/>
            </a:xfrm>
          </p:grpSpPr>
          <p:sp>
            <p:nvSpPr>
              <p:cNvPr id="1292" name="Google Shape;1292;p36"/>
              <p:cNvSpPr/>
              <p:nvPr/>
            </p:nvSpPr>
            <p:spPr>
              <a:xfrm>
                <a:off x="2481850" y="-201675"/>
                <a:ext cx="20850" cy="940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3763" extrusionOk="0">
                    <a:moveTo>
                      <a:pt x="0" y="0"/>
                    </a:moveTo>
                    <a:lnTo>
                      <a:pt x="0" y="3763"/>
                    </a:lnTo>
                    <a:lnTo>
                      <a:pt x="834" y="3763"/>
                    </a:lnTo>
                    <a:lnTo>
                      <a:pt x="8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6"/>
              <p:cNvSpPr/>
              <p:nvPr/>
            </p:nvSpPr>
            <p:spPr>
              <a:xfrm>
                <a:off x="2269025" y="69475"/>
                <a:ext cx="446500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17860" h="930" extrusionOk="0">
                    <a:moveTo>
                      <a:pt x="0" y="1"/>
                    </a:moveTo>
                    <a:cubicBezTo>
                      <a:pt x="12" y="322"/>
                      <a:pt x="48" y="620"/>
                      <a:pt x="96" y="930"/>
                    </a:cubicBezTo>
                    <a:lnTo>
                      <a:pt x="17753" y="930"/>
                    </a:lnTo>
                    <a:cubicBezTo>
                      <a:pt x="17800" y="620"/>
                      <a:pt x="17836" y="310"/>
                      <a:pt x="178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6"/>
              <p:cNvSpPr/>
              <p:nvPr/>
            </p:nvSpPr>
            <p:spPr>
              <a:xfrm>
                <a:off x="2271700" y="92700"/>
                <a:ext cx="441150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17646" h="7526" extrusionOk="0">
                    <a:moveTo>
                      <a:pt x="1" y="1"/>
                    </a:moveTo>
                    <a:cubicBezTo>
                      <a:pt x="679" y="4263"/>
                      <a:pt x="4370" y="7525"/>
                      <a:pt x="8823" y="7525"/>
                    </a:cubicBezTo>
                    <a:cubicBezTo>
                      <a:pt x="13276" y="7525"/>
                      <a:pt x="16967" y="4263"/>
                      <a:pt x="176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36"/>
              <p:cNvSpPr/>
              <p:nvPr/>
            </p:nvSpPr>
            <p:spPr>
              <a:xfrm>
                <a:off x="2311300" y="-166250"/>
                <a:ext cx="361675" cy="92300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3692" extrusionOk="0">
                    <a:moveTo>
                      <a:pt x="7239" y="0"/>
                    </a:moveTo>
                    <a:cubicBezTo>
                      <a:pt x="4262" y="0"/>
                      <a:pt x="1631" y="1453"/>
                      <a:pt x="0" y="3691"/>
                    </a:cubicBezTo>
                    <a:lnTo>
                      <a:pt x="14466" y="3691"/>
                    </a:lnTo>
                    <a:cubicBezTo>
                      <a:pt x="12847" y="1453"/>
                      <a:pt x="10216" y="0"/>
                      <a:pt x="72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6"/>
              <p:cNvSpPr/>
              <p:nvPr/>
            </p:nvSpPr>
            <p:spPr>
              <a:xfrm>
                <a:off x="2296700" y="-73975"/>
                <a:ext cx="39115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5646" h="929" extrusionOk="0">
                    <a:moveTo>
                      <a:pt x="584" y="0"/>
                    </a:moveTo>
                    <a:cubicBezTo>
                      <a:pt x="370" y="298"/>
                      <a:pt x="179" y="607"/>
                      <a:pt x="1" y="929"/>
                    </a:cubicBezTo>
                    <a:lnTo>
                      <a:pt x="15645" y="929"/>
                    </a:lnTo>
                    <a:cubicBezTo>
                      <a:pt x="15467" y="607"/>
                      <a:pt x="15276" y="298"/>
                      <a:pt x="150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6"/>
              <p:cNvSpPr/>
              <p:nvPr/>
            </p:nvSpPr>
            <p:spPr>
              <a:xfrm>
                <a:off x="2258600" y="-52550"/>
                <a:ext cx="467050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18682" h="5037" extrusionOk="0">
                    <a:moveTo>
                      <a:pt x="1167" y="0"/>
                    </a:moveTo>
                    <a:cubicBezTo>
                      <a:pt x="429" y="1346"/>
                      <a:pt x="1" y="2882"/>
                      <a:pt x="1" y="4525"/>
                    </a:cubicBezTo>
                    <a:cubicBezTo>
                      <a:pt x="1" y="4691"/>
                      <a:pt x="13" y="4870"/>
                      <a:pt x="24" y="5037"/>
                    </a:cubicBezTo>
                    <a:lnTo>
                      <a:pt x="18670" y="5037"/>
                    </a:lnTo>
                    <a:cubicBezTo>
                      <a:pt x="18682" y="4870"/>
                      <a:pt x="18682" y="4691"/>
                      <a:pt x="18682" y="4525"/>
                    </a:cubicBezTo>
                    <a:cubicBezTo>
                      <a:pt x="18682" y="2882"/>
                      <a:pt x="18265" y="1346"/>
                      <a:pt x="17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6"/>
              <p:cNvSpPr/>
              <p:nvPr/>
            </p:nvSpPr>
            <p:spPr>
              <a:xfrm>
                <a:off x="2459225" y="-256450"/>
                <a:ext cx="66100" cy="66100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2644" extrusionOk="0">
                    <a:moveTo>
                      <a:pt x="1322" y="620"/>
                    </a:moveTo>
                    <a:cubicBezTo>
                      <a:pt x="1715" y="620"/>
                      <a:pt x="2036" y="929"/>
                      <a:pt x="2036" y="1322"/>
                    </a:cubicBezTo>
                    <a:cubicBezTo>
                      <a:pt x="2036" y="1715"/>
                      <a:pt x="1715" y="2036"/>
                      <a:pt x="1322" y="2036"/>
                    </a:cubicBezTo>
                    <a:cubicBezTo>
                      <a:pt x="929" y="2036"/>
                      <a:pt x="608" y="1715"/>
                      <a:pt x="608" y="1322"/>
                    </a:cubicBezTo>
                    <a:cubicBezTo>
                      <a:pt x="608" y="929"/>
                      <a:pt x="929" y="620"/>
                      <a:pt x="1322" y="620"/>
                    </a:cubicBezTo>
                    <a:close/>
                    <a:moveTo>
                      <a:pt x="1322" y="1"/>
                    </a:moveTo>
                    <a:cubicBezTo>
                      <a:pt x="596" y="1"/>
                      <a:pt x="0" y="596"/>
                      <a:pt x="0" y="1322"/>
                    </a:cubicBezTo>
                    <a:cubicBezTo>
                      <a:pt x="0" y="2048"/>
                      <a:pt x="596" y="2644"/>
                      <a:pt x="1322" y="2644"/>
                    </a:cubicBezTo>
                    <a:cubicBezTo>
                      <a:pt x="2048" y="2644"/>
                      <a:pt x="2644" y="2048"/>
                      <a:pt x="2644" y="1322"/>
                    </a:cubicBezTo>
                    <a:cubicBezTo>
                      <a:pt x="2644" y="596"/>
                      <a:pt x="2048" y="1"/>
                      <a:pt x="13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6"/>
              <p:cNvSpPr/>
              <p:nvPr/>
            </p:nvSpPr>
            <p:spPr>
              <a:xfrm>
                <a:off x="2578575" y="4900"/>
                <a:ext cx="4437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739" extrusionOk="0">
                    <a:moveTo>
                      <a:pt x="1656" y="0"/>
                    </a:moveTo>
                    <a:lnTo>
                      <a:pt x="1" y="2739"/>
                    </a:lnTo>
                    <a:lnTo>
                      <a:pt x="1775" y="2739"/>
                    </a:lnTo>
                    <a:lnTo>
                      <a:pt x="1775" y="631"/>
                    </a:lnTo>
                    <a:cubicBezTo>
                      <a:pt x="1775" y="405"/>
                      <a:pt x="1739" y="191"/>
                      <a:pt x="16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6"/>
              <p:cNvSpPr/>
              <p:nvPr/>
            </p:nvSpPr>
            <p:spPr>
              <a:xfrm>
                <a:off x="2479175" y="-22500"/>
                <a:ext cx="99425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3977" h="3835" extrusionOk="0">
                    <a:moveTo>
                      <a:pt x="2322" y="1"/>
                    </a:moveTo>
                    <a:lnTo>
                      <a:pt x="0" y="3835"/>
                    </a:lnTo>
                    <a:lnTo>
                      <a:pt x="1655" y="3835"/>
                    </a:lnTo>
                    <a:lnTo>
                      <a:pt x="39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6"/>
              <p:cNvSpPr/>
              <p:nvPr/>
            </p:nvSpPr>
            <p:spPr>
              <a:xfrm>
                <a:off x="2361300" y="-22500"/>
                <a:ext cx="175925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3835" extrusionOk="0">
                    <a:moveTo>
                      <a:pt x="1739" y="1"/>
                    </a:moveTo>
                    <a:cubicBezTo>
                      <a:pt x="786" y="1"/>
                      <a:pt x="0" y="775"/>
                      <a:pt x="0" y="1727"/>
                    </a:cubicBezTo>
                    <a:lnTo>
                      <a:pt x="0" y="3835"/>
                    </a:lnTo>
                    <a:lnTo>
                      <a:pt x="4715" y="3835"/>
                    </a:lnTo>
                    <a:lnTo>
                      <a:pt x="70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6"/>
              <p:cNvSpPr/>
              <p:nvPr/>
            </p:nvSpPr>
            <p:spPr>
              <a:xfrm>
                <a:off x="2561925" y="-8800"/>
                <a:ext cx="5805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3287" extrusionOk="0">
                    <a:moveTo>
                      <a:pt x="1977" y="1"/>
                    </a:moveTo>
                    <a:lnTo>
                      <a:pt x="0" y="3287"/>
                    </a:lnTo>
                    <a:lnTo>
                      <a:pt x="667" y="3287"/>
                    </a:lnTo>
                    <a:lnTo>
                      <a:pt x="2322" y="548"/>
                    </a:lnTo>
                    <a:cubicBezTo>
                      <a:pt x="2238" y="346"/>
                      <a:pt x="2131" y="155"/>
                      <a:pt x="19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6"/>
              <p:cNvSpPr/>
              <p:nvPr/>
            </p:nvSpPr>
            <p:spPr>
              <a:xfrm>
                <a:off x="2520550" y="-22500"/>
                <a:ext cx="90800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835" extrusionOk="0">
                    <a:moveTo>
                      <a:pt x="2322" y="1"/>
                    </a:moveTo>
                    <a:lnTo>
                      <a:pt x="0" y="3835"/>
                    </a:lnTo>
                    <a:lnTo>
                      <a:pt x="1655" y="3835"/>
                    </a:lnTo>
                    <a:lnTo>
                      <a:pt x="3632" y="549"/>
                    </a:lnTo>
                    <a:cubicBezTo>
                      <a:pt x="3322" y="215"/>
                      <a:pt x="2870" y="1"/>
                      <a:pt x="2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6"/>
              <p:cNvSpPr/>
              <p:nvPr/>
            </p:nvSpPr>
            <p:spPr>
              <a:xfrm>
                <a:off x="2348500" y="128125"/>
                <a:ext cx="348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2" extrusionOk="0">
                    <a:moveTo>
                      <a:pt x="723" y="0"/>
                    </a:moveTo>
                    <a:cubicBezTo>
                      <a:pt x="716" y="0"/>
                      <a:pt x="710" y="0"/>
                      <a:pt x="703" y="0"/>
                    </a:cubicBez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703" y="1381"/>
                    </a:cubicBezTo>
                    <a:cubicBezTo>
                      <a:pt x="1084" y="1381"/>
                      <a:pt x="1393" y="1072"/>
                      <a:pt x="1393" y="691"/>
                    </a:cubicBezTo>
                    <a:cubicBezTo>
                      <a:pt x="1393" y="317"/>
                      <a:pt x="1095" y="0"/>
                      <a:pt x="7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6"/>
              <p:cNvSpPr/>
              <p:nvPr/>
            </p:nvSpPr>
            <p:spPr>
              <a:xfrm>
                <a:off x="23991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6"/>
              <p:cNvSpPr/>
              <p:nvPr/>
            </p:nvSpPr>
            <p:spPr>
              <a:xfrm>
                <a:off x="24497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6"/>
              <p:cNvSpPr/>
              <p:nvPr/>
            </p:nvSpPr>
            <p:spPr>
              <a:xfrm>
                <a:off x="25003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712" y="0"/>
                    </a:moveTo>
                    <a:cubicBezTo>
                      <a:pt x="705" y="0"/>
                      <a:pt x="698" y="0"/>
                      <a:pt x="691" y="0"/>
                    </a:cubicBez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7"/>
                      <a:pt x="1083" y="0"/>
                      <a:pt x="7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6"/>
              <p:cNvSpPr/>
              <p:nvPr/>
            </p:nvSpPr>
            <p:spPr>
              <a:xfrm>
                <a:off x="2550600" y="128125"/>
                <a:ext cx="348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2" extrusionOk="0">
                    <a:moveTo>
                      <a:pt x="712" y="0"/>
                    </a:moveTo>
                    <a:cubicBezTo>
                      <a:pt x="705" y="0"/>
                      <a:pt x="698" y="0"/>
                      <a:pt x="691" y="0"/>
                    </a:cubicBez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84" y="1381"/>
                      <a:pt x="1394" y="1072"/>
                      <a:pt x="1394" y="691"/>
                    </a:cubicBezTo>
                    <a:cubicBezTo>
                      <a:pt x="1394" y="317"/>
                      <a:pt x="1095" y="0"/>
                      <a:pt x="7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6"/>
              <p:cNvSpPr/>
              <p:nvPr/>
            </p:nvSpPr>
            <p:spPr>
              <a:xfrm>
                <a:off x="26012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6"/>
              <p:cNvSpPr/>
              <p:nvPr/>
            </p:nvSpPr>
            <p:spPr>
              <a:xfrm>
                <a:off x="2392850" y="187050"/>
                <a:ext cx="1988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442" extrusionOk="0">
                    <a:moveTo>
                      <a:pt x="0" y="1"/>
                    </a:moveTo>
                    <a:lnTo>
                      <a:pt x="0" y="441"/>
                    </a:lnTo>
                    <a:lnTo>
                      <a:pt x="7954" y="441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6"/>
              <p:cNvSpPr/>
              <p:nvPr/>
            </p:nvSpPr>
            <p:spPr>
              <a:xfrm>
                <a:off x="2392850" y="213250"/>
                <a:ext cx="1988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442" extrusionOk="0">
                    <a:moveTo>
                      <a:pt x="0" y="1"/>
                    </a:moveTo>
                    <a:lnTo>
                      <a:pt x="0" y="441"/>
                    </a:lnTo>
                    <a:lnTo>
                      <a:pt x="7954" y="441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12" name="Google Shape;1312;p36"/>
          <p:cNvGrpSpPr/>
          <p:nvPr/>
        </p:nvGrpSpPr>
        <p:grpSpPr>
          <a:xfrm rot="-974363">
            <a:off x="436083" y="343936"/>
            <a:ext cx="752067" cy="1129228"/>
            <a:chOff x="6630575" y="1482600"/>
            <a:chExt cx="292025" cy="438475"/>
          </a:xfrm>
        </p:grpSpPr>
        <p:sp>
          <p:nvSpPr>
            <p:cNvPr id="1313" name="Google Shape;1313;p36"/>
            <p:cNvSpPr/>
            <p:nvPr/>
          </p:nvSpPr>
          <p:spPr>
            <a:xfrm>
              <a:off x="6630575" y="1482750"/>
              <a:ext cx="292025" cy="438175"/>
            </a:xfrm>
            <a:custGeom>
              <a:avLst/>
              <a:gdLst/>
              <a:ahLst/>
              <a:cxnLst/>
              <a:rect l="l" t="t" r="r" b="b"/>
              <a:pathLst>
                <a:path w="11681" h="17527" extrusionOk="0">
                  <a:moveTo>
                    <a:pt x="5847" y="0"/>
                  </a:moveTo>
                  <a:cubicBezTo>
                    <a:pt x="2620" y="0"/>
                    <a:pt x="1" y="2608"/>
                    <a:pt x="1" y="5835"/>
                  </a:cubicBezTo>
                  <a:lnTo>
                    <a:pt x="1" y="9633"/>
                  </a:lnTo>
                  <a:lnTo>
                    <a:pt x="1" y="14586"/>
                  </a:lnTo>
                  <a:lnTo>
                    <a:pt x="1" y="14990"/>
                  </a:lnTo>
                  <a:lnTo>
                    <a:pt x="1" y="15395"/>
                  </a:lnTo>
                  <a:lnTo>
                    <a:pt x="1" y="16538"/>
                  </a:lnTo>
                  <a:lnTo>
                    <a:pt x="1" y="16788"/>
                  </a:lnTo>
                  <a:cubicBezTo>
                    <a:pt x="1" y="16836"/>
                    <a:pt x="13" y="16872"/>
                    <a:pt x="13" y="16919"/>
                  </a:cubicBezTo>
                  <a:lnTo>
                    <a:pt x="24" y="16955"/>
                  </a:lnTo>
                  <a:cubicBezTo>
                    <a:pt x="36" y="16991"/>
                    <a:pt x="36" y="17026"/>
                    <a:pt x="48" y="17050"/>
                  </a:cubicBezTo>
                  <a:cubicBezTo>
                    <a:pt x="60" y="17062"/>
                    <a:pt x="60" y="17074"/>
                    <a:pt x="72" y="17086"/>
                  </a:cubicBezTo>
                  <a:cubicBezTo>
                    <a:pt x="84" y="17122"/>
                    <a:pt x="96" y="17145"/>
                    <a:pt x="120" y="17181"/>
                  </a:cubicBezTo>
                  <a:cubicBezTo>
                    <a:pt x="120" y="17193"/>
                    <a:pt x="132" y="17193"/>
                    <a:pt x="132" y="17205"/>
                  </a:cubicBezTo>
                  <a:cubicBezTo>
                    <a:pt x="155" y="17241"/>
                    <a:pt x="179" y="17265"/>
                    <a:pt x="215" y="17300"/>
                  </a:cubicBezTo>
                  <a:cubicBezTo>
                    <a:pt x="227" y="17312"/>
                    <a:pt x="239" y="17324"/>
                    <a:pt x="239" y="17324"/>
                  </a:cubicBezTo>
                  <a:cubicBezTo>
                    <a:pt x="263" y="17348"/>
                    <a:pt x="286" y="17372"/>
                    <a:pt x="310" y="17384"/>
                  </a:cubicBezTo>
                  <a:cubicBezTo>
                    <a:pt x="322" y="17395"/>
                    <a:pt x="334" y="17407"/>
                    <a:pt x="346" y="17407"/>
                  </a:cubicBezTo>
                  <a:cubicBezTo>
                    <a:pt x="370" y="17431"/>
                    <a:pt x="394" y="17443"/>
                    <a:pt x="429" y="17455"/>
                  </a:cubicBezTo>
                  <a:cubicBezTo>
                    <a:pt x="441" y="17455"/>
                    <a:pt x="453" y="17467"/>
                    <a:pt x="465" y="17467"/>
                  </a:cubicBezTo>
                  <a:cubicBezTo>
                    <a:pt x="465" y="17479"/>
                    <a:pt x="477" y="17479"/>
                    <a:pt x="477" y="17479"/>
                  </a:cubicBezTo>
                  <a:cubicBezTo>
                    <a:pt x="560" y="17503"/>
                    <a:pt x="655" y="17526"/>
                    <a:pt x="751" y="17526"/>
                  </a:cubicBezTo>
                  <a:lnTo>
                    <a:pt x="10931" y="17526"/>
                  </a:lnTo>
                  <a:cubicBezTo>
                    <a:pt x="11347" y="17526"/>
                    <a:pt x="11681" y="17193"/>
                    <a:pt x="11681" y="16788"/>
                  </a:cubicBezTo>
                  <a:lnTo>
                    <a:pt x="11681" y="16133"/>
                  </a:lnTo>
                  <a:lnTo>
                    <a:pt x="11681" y="15383"/>
                  </a:lnTo>
                  <a:lnTo>
                    <a:pt x="11681" y="14979"/>
                  </a:lnTo>
                  <a:lnTo>
                    <a:pt x="11681" y="14574"/>
                  </a:lnTo>
                  <a:lnTo>
                    <a:pt x="11681" y="9633"/>
                  </a:lnTo>
                  <a:lnTo>
                    <a:pt x="11681" y="5835"/>
                  </a:lnTo>
                  <a:cubicBezTo>
                    <a:pt x="11681" y="2608"/>
                    <a:pt x="9061" y="0"/>
                    <a:pt x="5847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4" name="Google Shape;1314;p36"/>
            <p:cNvGrpSpPr/>
            <p:nvPr/>
          </p:nvGrpSpPr>
          <p:grpSpPr>
            <a:xfrm>
              <a:off x="6630575" y="1482600"/>
              <a:ext cx="292025" cy="438475"/>
              <a:chOff x="6630575" y="-207050"/>
              <a:chExt cx="292025" cy="438475"/>
            </a:xfrm>
          </p:grpSpPr>
          <p:sp>
            <p:nvSpPr>
              <p:cNvPr id="1315" name="Google Shape;1315;p36"/>
              <p:cNvSpPr/>
              <p:nvPr/>
            </p:nvSpPr>
            <p:spPr>
              <a:xfrm>
                <a:off x="6630575" y="-207050"/>
                <a:ext cx="292025" cy="4384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7539" extrusionOk="0">
                    <a:moveTo>
                      <a:pt x="5847" y="1"/>
                    </a:moveTo>
                    <a:cubicBezTo>
                      <a:pt x="2620" y="1"/>
                      <a:pt x="1" y="2620"/>
                      <a:pt x="1" y="5847"/>
                    </a:cubicBezTo>
                    <a:lnTo>
                      <a:pt x="1" y="9645"/>
                    </a:lnTo>
                    <a:lnTo>
                      <a:pt x="1" y="16789"/>
                    </a:lnTo>
                    <a:cubicBezTo>
                      <a:pt x="1" y="17205"/>
                      <a:pt x="334" y="17539"/>
                      <a:pt x="751" y="17539"/>
                    </a:cubicBezTo>
                    <a:lnTo>
                      <a:pt x="10931" y="17539"/>
                    </a:lnTo>
                    <a:cubicBezTo>
                      <a:pt x="11347" y="17539"/>
                      <a:pt x="11681" y="17205"/>
                      <a:pt x="11681" y="16789"/>
                    </a:cubicBezTo>
                    <a:lnTo>
                      <a:pt x="11681" y="9645"/>
                    </a:lnTo>
                    <a:lnTo>
                      <a:pt x="11681" y="5847"/>
                    </a:lnTo>
                    <a:cubicBezTo>
                      <a:pt x="11681" y="2620"/>
                      <a:pt x="9061" y="1"/>
                      <a:pt x="58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6"/>
              <p:cNvSpPr/>
              <p:nvPr/>
            </p:nvSpPr>
            <p:spPr>
              <a:xfrm>
                <a:off x="6630575" y="167700"/>
                <a:ext cx="292025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2549" extrusionOk="0">
                    <a:moveTo>
                      <a:pt x="1" y="1"/>
                    </a:moveTo>
                    <a:lnTo>
                      <a:pt x="1" y="1799"/>
                    </a:lnTo>
                    <a:cubicBezTo>
                      <a:pt x="1" y="2215"/>
                      <a:pt x="334" y="2549"/>
                      <a:pt x="751" y="2549"/>
                    </a:cubicBezTo>
                    <a:lnTo>
                      <a:pt x="10931" y="2549"/>
                    </a:lnTo>
                    <a:cubicBezTo>
                      <a:pt x="11347" y="2549"/>
                      <a:pt x="11681" y="2215"/>
                      <a:pt x="11681" y="1799"/>
                    </a:cubicBezTo>
                    <a:lnTo>
                      <a:pt x="1168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6"/>
              <p:cNvSpPr/>
              <p:nvPr/>
            </p:nvSpPr>
            <p:spPr>
              <a:xfrm>
                <a:off x="6669275" y="45675"/>
                <a:ext cx="214325" cy="67300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2692" extrusionOk="0">
                    <a:moveTo>
                      <a:pt x="1346" y="0"/>
                    </a:moveTo>
                    <a:cubicBezTo>
                      <a:pt x="608" y="0"/>
                      <a:pt x="0" y="608"/>
                      <a:pt x="0" y="1346"/>
                    </a:cubicBezTo>
                    <a:cubicBezTo>
                      <a:pt x="0" y="2084"/>
                      <a:pt x="608" y="2691"/>
                      <a:pt x="1346" y="2691"/>
                    </a:cubicBezTo>
                    <a:lnTo>
                      <a:pt x="7228" y="2691"/>
                    </a:lnTo>
                    <a:cubicBezTo>
                      <a:pt x="7978" y="2691"/>
                      <a:pt x="8573" y="2084"/>
                      <a:pt x="8573" y="1346"/>
                    </a:cubicBezTo>
                    <a:cubicBezTo>
                      <a:pt x="8573" y="608"/>
                      <a:pt x="7978" y="0"/>
                      <a:pt x="72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6"/>
              <p:cNvSpPr/>
              <p:nvPr/>
            </p:nvSpPr>
            <p:spPr>
              <a:xfrm>
                <a:off x="6663025" y="39425"/>
                <a:ext cx="22712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085" h="3192" extrusionOk="0">
                    <a:moveTo>
                      <a:pt x="7489" y="500"/>
                    </a:moveTo>
                    <a:cubicBezTo>
                      <a:pt x="8085" y="500"/>
                      <a:pt x="8573" y="989"/>
                      <a:pt x="8573" y="1596"/>
                    </a:cubicBezTo>
                    <a:cubicBezTo>
                      <a:pt x="8573" y="2203"/>
                      <a:pt x="8085" y="2691"/>
                      <a:pt x="7489" y="2691"/>
                    </a:cubicBezTo>
                    <a:lnTo>
                      <a:pt x="1608" y="2691"/>
                    </a:lnTo>
                    <a:cubicBezTo>
                      <a:pt x="1001" y="2691"/>
                      <a:pt x="512" y="2203"/>
                      <a:pt x="512" y="1596"/>
                    </a:cubicBezTo>
                    <a:cubicBezTo>
                      <a:pt x="512" y="989"/>
                      <a:pt x="1001" y="500"/>
                      <a:pt x="1608" y="500"/>
                    </a:cubicBezTo>
                    <a:close/>
                    <a:moveTo>
                      <a:pt x="1608" y="0"/>
                    </a:moveTo>
                    <a:cubicBezTo>
                      <a:pt x="715" y="0"/>
                      <a:pt x="0" y="715"/>
                      <a:pt x="0" y="1596"/>
                    </a:cubicBezTo>
                    <a:cubicBezTo>
                      <a:pt x="0" y="2477"/>
                      <a:pt x="715" y="3191"/>
                      <a:pt x="1608" y="3191"/>
                    </a:cubicBezTo>
                    <a:lnTo>
                      <a:pt x="7489" y="3191"/>
                    </a:lnTo>
                    <a:cubicBezTo>
                      <a:pt x="8371" y="3191"/>
                      <a:pt x="9085" y="2477"/>
                      <a:pt x="9085" y="1596"/>
                    </a:cubicBezTo>
                    <a:cubicBezTo>
                      <a:pt x="9085" y="715"/>
                      <a:pt x="8371" y="0"/>
                      <a:pt x="74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6"/>
              <p:cNvSpPr/>
              <p:nvPr/>
            </p:nvSpPr>
            <p:spPr>
              <a:xfrm>
                <a:off x="6700225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6"/>
              <p:cNvSpPr/>
              <p:nvPr/>
            </p:nvSpPr>
            <p:spPr>
              <a:xfrm>
                <a:off x="6735350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6"/>
              <p:cNvSpPr/>
              <p:nvPr/>
            </p:nvSpPr>
            <p:spPr>
              <a:xfrm>
                <a:off x="6770175" y="44775"/>
                <a:ext cx="128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13" y="2727"/>
                    </a:lnTo>
                    <a:lnTo>
                      <a:pt x="5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6"/>
              <p:cNvSpPr/>
              <p:nvPr/>
            </p:nvSpPr>
            <p:spPr>
              <a:xfrm>
                <a:off x="6805300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6"/>
              <p:cNvSpPr/>
              <p:nvPr/>
            </p:nvSpPr>
            <p:spPr>
              <a:xfrm>
                <a:off x="6840425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6"/>
              <p:cNvSpPr/>
              <p:nvPr/>
            </p:nvSpPr>
            <p:spPr>
              <a:xfrm>
                <a:off x="6630575" y="157600"/>
                <a:ext cx="2920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810" extrusionOk="0">
                    <a:moveTo>
                      <a:pt x="1" y="0"/>
                    </a:moveTo>
                    <a:lnTo>
                      <a:pt x="1" y="810"/>
                    </a:lnTo>
                    <a:lnTo>
                      <a:pt x="11681" y="810"/>
                    </a:lnTo>
                    <a:lnTo>
                      <a:pt x="11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6"/>
              <p:cNvSpPr/>
              <p:nvPr/>
            </p:nvSpPr>
            <p:spPr>
              <a:xfrm>
                <a:off x="6707675" y="-125775"/>
                <a:ext cx="137825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5513" h="5513" extrusionOk="0">
                    <a:moveTo>
                      <a:pt x="2751" y="0"/>
                    </a:moveTo>
                    <a:cubicBezTo>
                      <a:pt x="1227" y="0"/>
                      <a:pt x="0" y="1239"/>
                      <a:pt x="0" y="2763"/>
                    </a:cubicBezTo>
                    <a:cubicBezTo>
                      <a:pt x="0" y="4287"/>
                      <a:pt x="1227" y="5513"/>
                      <a:pt x="2751" y="5513"/>
                    </a:cubicBezTo>
                    <a:cubicBezTo>
                      <a:pt x="4287" y="5513"/>
                      <a:pt x="5513" y="4287"/>
                      <a:pt x="5513" y="2763"/>
                    </a:cubicBezTo>
                    <a:cubicBezTo>
                      <a:pt x="5513" y="1239"/>
                      <a:pt x="4287" y="0"/>
                      <a:pt x="2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6"/>
              <p:cNvSpPr/>
              <p:nvPr/>
            </p:nvSpPr>
            <p:spPr>
              <a:xfrm>
                <a:off x="6723450" y="-11000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20" y="0"/>
                    </a:moveTo>
                    <a:cubicBezTo>
                      <a:pt x="953" y="0"/>
                      <a:pt x="0" y="953"/>
                      <a:pt x="0" y="2132"/>
                    </a:cubicBezTo>
                    <a:cubicBezTo>
                      <a:pt x="0" y="3298"/>
                      <a:pt x="953" y="4251"/>
                      <a:pt x="2120" y="4251"/>
                    </a:cubicBezTo>
                    <a:cubicBezTo>
                      <a:pt x="3298" y="4251"/>
                      <a:pt x="4251" y="3298"/>
                      <a:pt x="4251" y="2132"/>
                    </a:cubicBezTo>
                    <a:cubicBezTo>
                      <a:pt x="4251" y="953"/>
                      <a:pt x="3298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6"/>
              <p:cNvSpPr/>
              <p:nvPr/>
            </p:nvSpPr>
            <p:spPr>
              <a:xfrm>
                <a:off x="6723450" y="-71900"/>
                <a:ext cx="106275" cy="681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2727" extrusionOk="0">
                    <a:moveTo>
                      <a:pt x="96" y="0"/>
                    </a:moveTo>
                    <a:cubicBezTo>
                      <a:pt x="36" y="191"/>
                      <a:pt x="0" y="393"/>
                      <a:pt x="0" y="608"/>
                    </a:cubicBezTo>
                    <a:cubicBezTo>
                      <a:pt x="0" y="1774"/>
                      <a:pt x="953" y="2727"/>
                      <a:pt x="2132" y="2727"/>
                    </a:cubicBezTo>
                    <a:cubicBezTo>
                      <a:pt x="3298" y="2727"/>
                      <a:pt x="4251" y="1774"/>
                      <a:pt x="4251" y="608"/>
                    </a:cubicBezTo>
                    <a:cubicBezTo>
                      <a:pt x="4251" y="393"/>
                      <a:pt x="4227" y="191"/>
                      <a:pt x="4168" y="0"/>
                    </a:cubicBezTo>
                    <a:cubicBezTo>
                      <a:pt x="3906" y="881"/>
                      <a:pt x="3084" y="1524"/>
                      <a:pt x="2132" y="1524"/>
                    </a:cubicBezTo>
                    <a:cubicBezTo>
                      <a:pt x="1167" y="1524"/>
                      <a:pt x="346" y="881"/>
                      <a:pt x="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6"/>
              <p:cNvSpPr/>
              <p:nvPr/>
            </p:nvSpPr>
            <p:spPr>
              <a:xfrm>
                <a:off x="6630575" y="167700"/>
                <a:ext cx="67600" cy="622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490" extrusionOk="0">
                    <a:moveTo>
                      <a:pt x="1394" y="1"/>
                    </a:moveTo>
                    <a:lnTo>
                      <a:pt x="1" y="1561"/>
                    </a:lnTo>
                    <a:lnTo>
                      <a:pt x="1" y="1799"/>
                    </a:lnTo>
                    <a:cubicBezTo>
                      <a:pt x="1" y="2108"/>
                      <a:pt x="203" y="2382"/>
                      <a:pt x="477" y="2489"/>
                    </a:cubicBezTo>
                    <a:lnTo>
                      <a:pt x="27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6"/>
              <p:cNvSpPr/>
              <p:nvPr/>
            </p:nvSpPr>
            <p:spPr>
              <a:xfrm>
                <a:off x="6658550" y="167700"/>
                <a:ext cx="896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2537" extrusionOk="0">
                    <a:moveTo>
                      <a:pt x="2275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35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6"/>
              <p:cNvSpPr/>
              <p:nvPr/>
            </p:nvSpPr>
            <p:spPr>
              <a:xfrm>
                <a:off x="6708575" y="167700"/>
                <a:ext cx="89600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84" h="2537" extrusionOk="0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6"/>
              <p:cNvSpPr/>
              <p:nvPr/>
            </p:nvSpPr>
            <p:spPr>
              <a:xfrm>
                <a:off x="6858275" y="167700"/>
                <a:ext cx="643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537" extrusionOk="0">
                    <a:moveTo>
                      <a:pt x="2287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2573" y="1144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6"/>
              <p:cNvSpPr/>
              <p:nvPr/>
            </p:nvSpPr>
            <p:spPr>
              <a:xfrm>
                <a:off x="6758575" y="167700"/>
                <a:ext cx="896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2537" extrusionOk="0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6"/>
              <p:cNvSpPr/>
              <p:nvPr/>
            </p:nvSpPr>
            <p:spPr>
              <a:xfrm>
                <a:off x="6808275" y="167700"/>
                <a:ext cx="899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2537" extrusionOk="0">
                    <a:moveTo>
                      <a:pt x="2287" y="1"/>
                    </a:moveTo>
                    <a:lnTo>
                      <a:pt x="1" y="2537"/>
                    </a:lnTo>
                    <a:lnTo>
                      <a:pt x="1322" y="2537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0256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Constraints: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676334" y="1663999"/>
            <a:ext cx="7717500" cy="2506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The program shall be designed with modern OOP standards.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The software shall be used for MSU Only.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89125" y="190150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826484" y="3278502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113766" y="3424400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4330688" y="3664522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525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Constraints: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713275" y="1790568"/>
            <a:ext cx="7717500" cy="2506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The software shall be developed in C++/ Python.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The software shall have some performance issues.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89125" y="190150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826484" y="3278502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113766" y="3424400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4330688" y="3664522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4147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C1 - OOP: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676334" y="1663999"/>
            <a:ext cx="7717500" cy="2506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It is a functional Constraint.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Our system shall utilize class inheritance, association and aggregation relationships.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89125" y="190150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826484" y="3278502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113766" y="3424400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4330688" y="3664522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7333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C2 - Software use: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645984" y="1626713"/>
            <a:ext cx="7717500" cy="2506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It is a Functional Constraint.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Although this system is scalable to other universities, it is only applicable to MSU.</a:t>
            </a: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89125" y="190150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826484" y="3278502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53328" y="3449214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4330688" y="3664522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8877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C3 - Python: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676334" y="1663999"/>
            <a:ext cx="7717500" cy="2506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It is a Functional Constraint.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The program  is written in Python.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Given a choice between Python and C++ by the Professor.</a:t>
            </a:r>
            <a:endParaRPr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89125" y="190150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826484" y="3278502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113766" y="3424400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4330688" y="3664522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3511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C4 - System Performance: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676334" y="1663999"/>
            <a:ext cx="7717500" cy="2506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It is a Non – Functional Constraint.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Based on the data given, there may be performance issues. Sometimes it may give inaccurate information.</a:t>
            </a: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89125" y="190150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826484" y="3278502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113766" y="3424400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4330688" y="3664522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1853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36"/>
          <p:cNvSpPr txBox="1">
            <a:spLocks noGrp="1"/>
          </p:cNvSpPr>
          <p:nvPr>
            <p:ph type="title"/>
          </p:nvPr>
        </p:nvSpPr>
        <p:spPr>
          <a:xfrm>
            <a:off x="1199760" y="1555800"/>
            <a:ext cx="6905722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Information Techniques</a:t>
            </a:r>
            <a:endParaRPr sz="4000" dirty="0"/>
          </a:p>
        </p:txBody>
      </p:sp>
      <p:grpSp>
        <p:nvGrpSpPr>
          <p:cNvPr id="1143" name="Google Shape;1143;p36"/>
          <p:cNvGrpSpPr/>
          <p:nvPr/>
        </p:nvGrpSpPr>
        <p:grpSpPr>
          <a:xfrm rot="-807566">
            <a:off x="471395" y="2946878"/>
            <a:ext cx="1827102" cy="2315108"/>
            <a:chOff x="4700075" y="3262363"/>
            <a:chExt cx="560525" cy="710238"/>
          </a:xfrm>
        </p:grpSpPr>
        <p:sp>
          <p:nvSpPr>
            <p:cNvPr id="1144" name="Google Shape;1144;p36"/>
            <p:cNvSpPr/>
            <p:nvPr/>
          </p:nvSpPr>
          <p:spPr>
            <a:xfrm>
              <a:off x="4700075" y="3262375"/>
              <a:ext cx="560525" cy="710225"/>
            </a:xfrm>
            <a:custGeom>
              <a:avLst/>
              <a:gdLst/>
              <a:ahLst/>
              <a:cxnLst/>
              <a:rect l="l" t="t" r="r" b="b"/>
              <a:pathLst>
                <a:path w="22421" h="28409" extrusionOk="0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5" name="Google Shape;1145;p36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1146" name="Google Shape;1146;p36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2824" extrusionOk="0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6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870" extrusionOk="0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6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1918" extrusionOk="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6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3" extrusionOk="0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6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061" extrusionOk="0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6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275" extrusionOk="0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6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882" extrusionOk="0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6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2049" extrusionOk="0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6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2049" extrusionOk="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6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882" extrusionOk="0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6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061" extrusionOk="0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6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275" extrusionOk="0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6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70" extrusionOk="0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6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3" extrusionOk="0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6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930" extrusionOk="0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6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avLst/>
                <a:gdLst/>
                <a:ahLst/>
                <a:cxnLst/>
                <a:rect l="l" t="t" r="r" b="b"/>
                <a:pathLst>
                  <a:path w="6645" h="2812" extrusionOk="0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6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1168" extrusionOk="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6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620" extrusionOk="0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6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608" extrusionOk="0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6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728" extrusionOk="0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6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727" extrusionOk="0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6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484" extrusionOk="0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6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472" extrusionOk="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6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58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6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585" extrusionOk="0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6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3097" extrusionOk="0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6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0538" extrusionOk="0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6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2561" extrusionOk="0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6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44" extrusionOk="0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6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6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192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6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2228" extrusionOk="0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6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2228" extrusionOk="0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6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55" extrusionOk="0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6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954" h="1347" extrusionOk="0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6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192" extrusionOk="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6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27" extrusionOk="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6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227" extrusionOk="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6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avLst/>
                <a:gdLst/>
                <a:ahLst/>
                <a:cxnLst/>
                <a:rect l="l" t="t" r="r" b="b"/>
                <a:pathLst>
                  <a:path w="11181" h="9479" extrusionOk="0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6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2883" extrusionOk="0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6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6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6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6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327" extrusionOk="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6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121" extrusionOk="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6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6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6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6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6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2121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6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1692" extrusionOk="0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6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751" extrusionOk="0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6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4514" extrusionOk="0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6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78" extrusionOk="0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6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1478" extrusionOk="0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6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2204" extrusionOk="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6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2204" extrusionOk="0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6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430" extrusionOk="0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6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1430" extrusionOk="0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6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3716" extrusionOk="0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6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3716" extrusionOk="0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7" name="Google Shape;1207;p36"/>
          <p:cNvGrpSpPr/>
          <p:nvPr/>
        </p:nvGrpSpPr>
        <p:grpSpPr>
          <a:xfrm rot="461313">
            <a:off x="7431031" y="81029"/>
            <a:ext cx="1374880" cy="2436445"/>
            <a:chOff x="2225575" y="3305850"/>
            <a:chExt cx="380125" cy="673625"/>
          </a:xfrm>
        </p:grpSpPr>
        <p:sp>
          <p:nvSpPr>
            <p:cNvPr id="1208" name="Google Shape;1208;p36"/>
            <p:cNvSpPr/>
            <p:nvPr/>
          </p:nvSpPr>
          <p:spPr>
            <a:xfrm>
              <a:off x="2225850" y="3306013"/>
              <a:ext cx="379850" cy="673300"/>
            </a:xfrm>
            <a:custGeom>
              <a:avLst/>
              <a:gdLst/>
              <a:ahLst/>
              <a:cxnLst/>
              <a:rect l="l" t="t" r="r" b="b"/>
              <a:pathLst>
                <a:path w="15194" h="26932" extrusionOk="0">
                  <a:moveTo>
                    <a:pt x="8978" y="16395"/>
                  </a:moveTo>
                  <a:lnTo>
                    <a:pt x="8978" y="17097"/>
                  </a:lnTo>
                  <a:lnTo>
                    <a:pt x="8835" y="17097"/>
                  </a:lnTo>
                  <a:cubicBezTo>
                    <a:pt x="8573" y="17097"/>
                    <a:pt x="8359" y="17312"/>
                    <a:pt x="8359" y="17574"/>
                  </a:cubicBezTo>
                  <a:lnTo>
                    <a:pt x="8359" y="17967"/>
                  </a:lnTo>
                  <a:lnTo>
                    <a:pt x="8252" y="17967"/>
                  </a:lnTo>
                  <a:cubicBezTo>
                    <a:pt x="8121" y="17967"/>
                    <a:pt x="8002" y="18074"/>
                    <a:pt x="8002" y="18217"/>
                  </a:cubicBezTo>
                  <a:cubicBezTo>
                    <a:pt x="8002" y="18348"/>
                    <a:pt x="8121" y="18467"/>
                    <a:pt x="8252" y="18467"/>
                  </a:cubicBezTo>
                  <a:lnTo>
                    <a:pt x="8359" y="18467"/>
                  </a:lnTo>
                  <a:lnTo>
                    <a:pt x="8359" y="21634"/>
                  </a:lnTo>
                  <a:lnTo>
                    <a:pt x="8252" y="21634"/>
                  </a:lnTo>
                  <a:cubicBezTo>
                    <a:pt x="8121" y="21634"/>
                    <a:pt x="8002" y="21741"/>
                    <a:pt x="8002" y="21884"/>
                  </a:cubicBezTo>
                  <a:cubicBezTo>
                    <a:pt x="8002" y="22015"/>
                    <a:pt x="8121" y="22134"/>
                    <a:pt x="8252" y="22134"/>
                  </a:cubicBezTo>
                  <a:lnTo>
                    <a:pt x="8359" y="22134"/>
                  </a:lnTo>
                  <a:lnTo>
                    <a:pt x="8359" y="22527"/>
                  </a:lnTo>
                  <a:cubicBezTo>
                    <a:pt x="8359" y="22789"/>
                    <a:pt x="8573" y="22991"/>
                    <a:pt x="8835" y="22991"/>
                  </a:cubicBezTo>
                  <a:lnTo>
                    <a:pt x="8966" y="22991"/>
                  </a:lnTo>
                  <a:lnTo>
                    <a:pt x="8966" y="24086"/>
                  </a:lnTo>
                  <a:cubicBezTo>
                    <a:pt x="8966" y="24086"/>
                    <a:pt x="8978" y="24098"/>
                    <a:pt x="8978" y="24098"/>
                  </a:cubicBezTo>
                  <a:lnTo>
                    <a:pt x="6216" y="24098"/>
                  </a:lnTo>
                  <a:cubicBezTo>
                    <a:pt x="6216" y="24098"/>
                    <a:pt x="6216" y="24086"/>
                    <a:pt x="6216" y="24086"/>
                  </a:cubicBezTo>
                  <a:lnTo>
                    <a:pt x="6216" y="22991"/>
                  </a:lnTo>
                  <a:lnTo>
                    <a:pt x="6359" y="22991"/>
                  </a:lnTo>
                  <a:cubicBezTo>
                    <a:pt x="6621" y="22991"/>
                    <a:pt x="6835" y="22789"/>
                    <a:pt x="6835" y="22527"/>
                  </a:cubicBezTo>
                  <a:lnTo>
                    <a:pt x="6835" y="22134"/>
                  </a:lnTo>
                  <a:lnTo>
                    <a:pt x="6930" y="22134"/>
                  </a:lnTo>
                  <a:cubicBezTo>
                    <a:pt x="7073" y="22134"/>
                    <a:pt x="7180" y="22015"/>
                    <a:pt x="7180" y="21884"/>
                  </a:cubicBezTo>
                  <a:cubicBezTo>
                    <a:pt x="7180" y="21741"/>
                    <a:pt x="7073" y="21634"/>
                    <a:pt x="6930" y="21634"/>
                  </a:cubicBezTo>
                  <a:lnTo>
                    <a:pt x="6835" y="21634"/>
                  </a:lnTo>
                  <a:lnTo>
                    <a:pt x="6835" y="18467"/>
                  </a:lnTo>
                  <a:lnTo>
                    <a:pt x="6930" y="18467"/>
                  </a:lnTo>
                  <a:cubicBezTo>
                    <a:pt x="7073" y="18467"/>
                    <a:pt x="7180" y="18348"/>
                    <a:pt x="7180" y="18217"/>
                  </a:cubicBezTo>
                  <a:cubicBezTo>
                    <a:pt x="7180" y="18074"/>
                    <a:pt x="7073" y="17967"/>
                    <a:pt x="6930" y="17967"/>
                  </a:cubicBezTo>
                  <a:lnTo>
                    <a:pt x="6835" y="17967"/>
                  </a:lnTo>
                  <a:lnTo>
                    <a:pt x="6835" y="17574"/>
                  </a:lnTo>
                  <a:cubicBezTo>
                    <a:pt x="6835" y="17312"/>
                    <a:pt x="6621" y="17097"/>
                    <a:pt x="6359" y="17097"/>
                  </a:cubicBezTo>
                  <a:lnTo>
                    <a:pt x="6216" y="17097"/>
                  </a:lnTo>
                  <a:lnTo>
                    <a:pt x="6216" y="16395"/>
                  </a:lnTo>
                  <a:close/>
                  <a:moveTo>
                    <a:pt x="7597" y="0"/>
                  </a:moveTo>
                  <a:cubicBezTo>
                    <a:pt x="7204" y="0"/>
                    <a:pt x="6895" y="322"/>
                    <a:pt x="6895" y="703"/>
                  </a:cubicBezTo>
                  <a:lnTo>
                    <a:pt x="4811" y="703"/>
                  </a:lnTo>
                  <a:cubicBezTo>
                    <a:pt x="4561" y="703"/>
                    <a:pt x="4359" y="905"/>
                    <a:pt x="4359" y="1167"/>
                  </a:cubicBezTo>
                  <a:lnTo>
                    <a:pt x="4359" y="3203"/>
                  </a:lnTo>
                  <a:cubicBezTo>
                    <a:pt x="4359" y="3119"/>
                    <a:pt x="4287" y="3048"/>
                    <a:pt x="4204" y="3048"/>
                  </a:cubicBezTo>
                  <a:cubicBezTo>
                    <a:pt x="4121" y="3048"/>
                    <a:pt x="4049" y="3119"/>
                    <a:pt x="4049" y="3203"/>
                  </a:cubicBezTo>
                  <a:lnTo>
                    <a:pt x="4049" y="3322"/>
                  </a:lnTo>
                  <a:cubicBezTo>
                    <a:pt x="3775" y="3441"/>
                    <a:pt x="3573" y="3715"/>
                    <a:pt x="3573" y="4036"/>
                  </a:cubicBezTo>
                  <a:cubicBezTo>
                    <a:pt x="3573" y="4358"/>
                    <a:pt x="3775" y="4632"/>
                    <a:pt x="4049" y="4751"/>
                  </a:cubicBezTo>
                  <a:lnTo>
                    <a:pt x="4049" y="4870"/>
                  </a:lnTo>
                  <a:cubicBezTo>
                    <a:pt x="4049" y="4953"/>
                    <a:pt x="4121" y="5013"/>
                    <a:pt x="4204" y="5013"/>
                  </a:cubicBezTo>
                  <a:cubicBezTo>
                    <a:pt x="4287" y="5013"/>
                    <a:pt x="4359" y="4953"/>
                    <a:pt x="4359" y="4870"/>
                  </a:cubicBezTo>
                  <a:lnTo>
                    <a:pt x="4359" y="6906"/>
                  </a:lnTo>
                  <a:cubicBezTo>
                    <a:pt x="4359" y="7156"/>
                    <a:pt x="4561" y="7358"/>
                    <a:pt x="4811" y="7358"/>
                  </a:cubicBezTo>
                  <a:lnTo>
                    <a:pt x="6609" y="7358"/>
                  </a:lnTo>
                  <a:lnTo>
                    <a:pt x="6609" y="7477"/>
                  </a:lnTo>
                  <a:cubicBezTo>
                    <a:pt x="6537" y="7489"/>
                    <a:pt x="6478" y="7549"/>
                    <a:pt x="6478" y="7620"/>
                  </a:cubicBezTo>
                  <a:cubicBezTo>
                    <a:pt x="6478" y="7691"/>
                    <a:pt x="6537" y="7751"/>
                    <a:pt x="6609" y="7763"/>
                  </a:cubicBezTo>
                  <a:lnTo>
                    <a:pt x="6609" y="7906"/>
                  </a:lnTo>
                  <a:cubicBezTo>
                    <a:pt x="6537" y="7906"/>
                    <a:pt x="6478" y="7965"/>
                    <a:pt x="6478" y="8037"/>
                  </a:cubicBezTo>
                  <a:cubicBezTo>
                    <a:pt x="6478" y="8120"/>
                    <a:pt x="6537" y="8180"/>
                    <a:pt x="6609" y="8180"/>
                  </a:cubicBezTo>
                  <a:lnTo>
                    <a:pt x="6609" y="8311"/>
                  </a:lnTo>
                  <a:lnTo>
                    <a:pt x="4537" y="8311"/>
                  </a:lnTo>
                  <a:cubicBezTo>
                    <a:pt x="4323" y="8311"/>
                    <a:pt x="4144" y="8489"/>
                    <a:pt x="4144" y="8703"/>
                  </a:cubicBezTo>
                  <a:lnTo>
                    <a:pt x="4144" y="8799"/>
                  </a:lnTo>
                  <a:lnTo>
                    <a:pt x="3930" y="8799"/>
                  </a:lnTo>
                  <a:lnTo>
                    <a:pt x="3930" y="8763"/>
                  </a:lnTo>
                  <a:cubicBezTo>
                    <a:pt x="3930" y="8692"/>
                    <a:pt x="3870" y="8632"/>
                    <a:pt x="3799" y="8632"/>
                  </a:cubicBezTo>
                  <a:cubicBezTo>
                    <a:pt x="3728" y="8632"/>
                    <a:pt x="3668" y="8692"/>
                    <a:pt x="3668" y="8763"/>
                  </a:cubicBezTo>
                  <a:lnTo>
                    <a:pt x="3668" y="8799"/>
                  </a:lnTo>
                  <a:lnTo>
                    <a:pt x="3466" y="8799"/>
                  </a:lnTo>
                  <a:lnTo>
                    <a:pt x="3466" y="8763"/>
                  </a:lnTo>
                  <a:cubicBezTo>
                    <a:pt x="3466" y="8692"/>
                    <a:pt x="3406" y="8632"/>
                    <a:pt x="3335" y="8632"/>
                  </a:cubicBezTo>
                  <a:cubicBezTo>
                    <a:pt x="3263" y="8632"/>
                    <a:pt x="3204" y="8692"/>
                    <a:pt x="3204" y="8763"/>
                  </a:cubicBezTo>
                  <a:lnTo>
                    <a:pt x="3204" y="8894"/>
                  </a:lnTo>
                  <a:cubicBezTo>
                    <a:pt x="3192" y="8906"/>
                    <a:pt x="3180" y="8918"/>
                    <a:pt x="3168" y="8930"/>
                  </a:cubicBezTo>
                  <a:lnTo>
                    <a:pt x="2501" y="8930"/>
                  </a:lnTo>
                  <a:cubicBezTo>
                    <a:pt x="1477" y="8930"/>
                    <a:pt x="644" y="9751"/>
                    <a:pt x="644" y="10775"/>
                  </a:cubicBezTo>
                  <a:lnTo>
                    <a:pt x="644" y="10966"/>
                  </a:lnTo>
                  <a:lnTo>
                    <a:pt x="572" y="10966"/>
                  </a:lnTo>
                  <a:cubicBezTo>
                    <a:pt x="489" y="10966"/>
                    <a:pt x="430" y="11025"/>
                    <a:pt x="430" y="11109"/>
                  </a:cubicBezTo>
                  <a:cubicBezTo>
                    <a:pt x="430" y="11180"/>
                    <a:pt x="489" y="11251"/>
                    <a:pt x="572" y="11251"/>
                  </a:cubicBezTo>
                  <a:lnTo>
                    <a:pt x="644" y="11251"/>
                  </a:lnTo>
                  <a:lnTo>
                    <a:pt x="644" y="11799"/>
                  </a:lnTo>
                  <a:lnTo>
                    <a:pt x="572" y="11799"/>
                  </a:lnTo>
                  <a:cubicBezTo>
                    <a:pt x="489" y="11799"/>
                    <a:pt x="430" y="11859"/>
                    <a:pt x="430" y="11942"/>
                  </a:cubicBezTo>
                  <a:cubicBezTo>
                    <a:pt x="430" y="12013"/>
                    <a:pt x="489" y="12085"/>
                    <a:pt x="572" y="12085"/>
                  </a:cubicBezTo>
                  <a:lnTo>
                    <a:pt x="644" y="12085"/>
                  </a:lnTo>
                  <a:lnTo>
                    <a:pt x="644" y="12633"/>
                  </a:lnTo>
                  <a:lnTo>
                    <a:pt x="572" y="12633"/>
                  </a:lnTo>
                  <a:cubicBezTo>
                    <a:pt x="489" y="12633"/>
                    <a:pt x="430" y="12692"/>
                    <a:pt x="430" y="12775"/>
                  </a:cubicBezTo>
                  <a:cubicBezTo>
                    <a:pt x="430" y="12847"/>
                    <a:pt x="489" y="12918"/>
                    <a:pt x="572" y="12918"/>
                  </a:cubicBezTo>
                  <a:lnTo>
                    <a:pt x="644" y="12918"/>
                  </a:lnTo>
                  <a:lnTo>
                    <a:pt x="644" y="13466"/>
                  </a:lnTo>
                  <a:lnTo>
                    <a:pt x="572" y="13466"/>
                  </a:lnTo>
                  <a:cubicBezTo>
                    <a:pt x="489" y="13466"/>
                    <a:pt x="430" y="13526"/>
                    <a:pt x="430" y="13609"/>
                  </a:cubicBezTo>
                  <a:cubicBezTo>
                    <a:pt x="430" y="13680"/>
                    <a:pt x="489" y="13752"/>
                    <a:pt x="572" y="13752"/>
                  </a:cubicBezTo>
                  <a:lnTo>
                    <a:pt x="644" y="13752"/>
                  </a:lnTo>
                  <a:lnTo>
                    <a:pt x="644" y="14002"/>
                  </a:lnTo>
                  <a:lnTo>
                    <a:pt x="906" y="14002"/>
                  </a:lnTo>
                  <a:lnTo>
                    <a:pt x="906" y="14395"/>
                  </a:lnTo>
                  <a:lnTo>
                    <a:pt x="739" y="14395"/>
                  </a:lnTo>
                  <a:cubicBezTo>
                    <a:pt x="561" y="14395"/>
                    <a:pt x="430" y="14526"/>
                    <a:pt x="430" y="14704"/>
                  </a:cubicBezTo>
                  <a:cubicBezTo>
                    <a:pt x="430" y="14871"/>
                    <a:pt x="561" y="15014"/>
                    <a:pt x="739" y="15014"/>
                  </a:cubicBezTo>
                  <a:lnTo>
                    <a:pt x="906" y="15014"/>
                  </a:lnTo>
                  <a:lnTo>
                    <a:pt x="906" y="16145"/>
                  </a:lnTo>
                  <a:cubicBezTo>
                    <a:pt x="382" y="16264"/>
                    <a:pt x="1" y="16728"/>
                    <a:pt x="1" y="17288"/>
                  </a:cubicBezTo>
                  <a:lnTo>
                    <a:pt x="477" y="17288"/>
                  </a:lnTo>
                  <a:cubicBezTo>
                    <a:pt x="477" y="16895"/>
                    <a:pt x="787" y="16585"/>
                    <a:pt x="1180" y="16585"/>
                  </a:cubicBezTo>
                  <a:cubicBezTo>
                    <a:pt x="1561" y="16585"/>
                    <a:pt x="1882" y="16895"/>
                    <a:pt x="1882" y="17288"/>
                  </a:cubicBezTo>
                  <a:lnTo>
                    <a:pt x="2358" y="17288"/>
                  </a:lnTo>
                  <a:cubicBezTo>
                    <a:pt x="2358" y="16728"/>
                    <a:pt x="1965" y="16264"/>
                    <a:pt x="1442" y="16145"/>
                  </a:cubicBezTo>
                  <a:lnTo>
                    <a:pt x="1442" y="15014"/>
                  </a:lnTo>
                  <a:lnTo>
                    <a:pt x="1620" y="15014"/>
                  </a:lnTo>
                  <a:cubicBezTo>
                    <a:pt x="1787" y="15014"/>
                    <a:pt x="1930" y="14871"/>
                    <a:pt x="1930" y="14704"/>
                  </a:cubicBezTo>
                  <a:cubicBezTo>
                    <a:pt x="1930" y="14526"/>
                    <a:pt x="1787" y="14395"/>
                    <a:pt x="1620" y="14395"/>
                  </a:cubicBezTo>
                  <a:lnTo>
                    <a:pt x="1442" y="14395"/>
                  </a:lnTo>
                  <a:lnTo>
                    <a:pt x="1442" y="14002"/>
                  </a:lnTo>
                  <a:lnTo>
                    <a:pt x="1704" y="14002"/>
                  </a:lnTo>
                  <a:lnTo>
                    <a:pt x="1704" y="13752"/>
                  </a:lnTo>
                  <a:lnTo>
                    <a:pt x="1787" y="13752"/>
                  </a:lnTo>
                  <a:cubicBezTo>
                    <a:pt x="1858" y="13752"/>
                    <a:pt x="1930" y="13680"/>
                    <a:pt x="1930" y="13609"/>
                  </a:cubicBezTo>
                  <a:cubicBezTo>
                    <a:pt x="1930" y="13526"/>
                    <a:pt x="1870" y="13466"/>
                    <a:pt x="1787" y="13466"/>
                  </a:cubicBezTo>
                  <a:lnTo>
                    <a:pt x="1704" y="13466"/>
                  </a:lnTo>
                  <a:lnTo>
                    <a:pt x="1704" y="12918"/>
                  </a:lnTo>
                  <a:lnTo>
                    <a:pt x="1787" y="12918"/>
                  </a:lnTo>
                  <a:cubicBezTo>
                    <a:pt x="1858" y="12918"/>
                    <a:pt x="1930" y="12847"/>
                    <a:pt x="1930" y="12775"/>
                  </a:cubicBezTo>
                  <a:cubicBezTo>
                    <a:pt x="1930" y="12692"/>
                    <a:pt x="1870" y="12633"/>
                    <a:pt x="1787" y="12633"/>
                  </a:cubicBezTo>
                  <a:lnTo>
                    <a:pt x="1704" y="12633"/>
                  </a:lnTo>
                  <a:lnTo>
                    <a:pt x="1704" y="12085"/>
                  </a:lnTo>
                  <a:lnTo>
                    <a:pt x="1787" y="12085"/>
                  </a:lnTo>
                  <a:cubicBezTo>
                    <a:pt x="1858" y="12085"/>
                    <a:pt x="1930" y="12013"/>
                    <a:pt x="1930" y="11942"/>
                  </a:cubicBezTo>
                  <a:cubicBezTo>
                    <a:pt x="1930" y="11859"/>
                    <a:pt x="1870" y="11799"/>
                    <a:pt x="1787" y="11799"/>
                  </a:cubicBezTo>
                  <a:lnTo>
                    <a:pt x="1704" y="11799"/>
                  </a:lnTo>
                  <a:lnTo>
                    <a:pt x="1704" y="11251"/>
                  </a:lnTo>
                  <a:lnTo>
                    <a:pt x="1787" y="11251"/>
                  </a:lnTo>
                  <a:cubicBezTo>
                    <a:pt x="1858" y="11251"/>
                    <a:pt x="1930" y="11180"/>
                    <a:pt x="1930" y="11109"/>
                  </a:cubicBezTo>
                  <a:cubicBezTo>
                    <a:pt x="1930" y="11025"/>
                    <a:pt x="1870" y="10966"/>
                    <a:pt x="1787" y="10966"/>
                  </a:cubicBezTo>
                  <a:lnTo>
                    <a:pt x="1704" y="10966"/>
                  </a:lnTo>
                  <a:lnTo>
                    <a:pt x="1704" y="10775"/>
                  </a:lnTo>
                  <a:cubicBezTo>
                    <a:pt x="1704" y="10335"/>
                    <a:pt x="2061" y="9977"/>
                    <a:pt x="2501" y="9977"/>
                  </a:cubicBezTo>
                  <a:lnTo>
                    <a:pt x="3168" y="9977"/>
                  </a:lnTo>
                  <a:cubicBezTo>
                    <a:pt x="3180" y="9989"/>
                    <a:pt x="3192" y="10001"/>
                    <a:pt x="3204" y="10013"/>
                  </a:cubicBezTo>
                  <a:lnTo>
                    <a:pt x="3204" y="10144"/>
                  </a:lnTo>
                  <a:cubicBezTo>
                    <a:pt x="3204" y="10216"/>
                    <a:pt x="3263" y="10275"/>
                    <a:pt x="3335" y="10275"/>
                  </a:cubicBezTo>
                  <a:cubicBezTo>
                    <a:pt x="3418" y="10275"/>
                    <a:pt x="3478" y="10216"/>
                    <a:pt x="3478" y="10144"/>
                  </a:cubicBezTo>
                  <a:lnTo>
                    <a:pt x="3478" y="10108"/>
                  </a:lnTo>
                  <a:lnTo>
                    <a:pt x="3668" y="10108"/>
                  </a:lnTo>
                  <a:lnTo>
                    <a:pt x="3668" y="10144"/>
                  </a:lnTo>
                  <a:cubicBezTo>
                    <a:pt x="3668" y="10216"/>
                    <a:pt x="3728" y="10275"/>
                    <a:pt x="3799" y="10275"/>
                  </a:cubicBezTo>
                  <a:cubicBezTo>
                    <a:pt x="3870" y="10275"/>
                    <a:pt x="3930" y="10216"/>
                    <a:pt x="3930" y="10144"/>
                  </a:cubicBezTo>
                  <a:lnTo>
                    <a:pt x="3930" y="10108"/>
                  </a:lnTo>
                  <a:lnTo>
                    <a:pt x="4144" y="10108"/>
                  </a:lnTo>
                  <a:lnTo>
                    <a:pt x="4144" y="13966"/>
                  </a:lnTo>
                  <a:lnTo>
                    <a:pt x="4144" y="14454"/>
                  </a:lnTo>
                  <a:lnTo>
                    <a:pt x="4144" y="14788"/>
                  </a:lnTo>
                  <a:cubicBezTo>
                    <a:pt x="4144" y="15014"/>
                    <a:pt x="4323" y="15180"/>
                    <a:pt x="4537" y="15180"/>
                  </a:cubicBezTo>
                  <a:lnTo>
                    <a:pt x="4799" y="15180"/>
                  </a:lnTo>
                  <a:lnTo>
                    <a:pt x="4799" y="15990"/>
                  </a:lnTo>
                  <a:cubicBezTo>
                    <a:pt x="4799" y="16204"/>
                    <a:pt x="4978" y="16383"/>
                    <a:pt x="5192" y="16383"/>
                  </a:cubicBezTo>
                  <a:lnTo>
                    <a:pt x="5240" y="16383"/>
                  </a:lnTo>
                  <a:lnTo>
                    <a:pt x="5240" y="17097"/>
                  </a:lnTo>
                  <a:lnTo>
                    <a:pt x="5097" y="17097"/>
                  </a:lnTo>
                  <a:cubicBezTo>
                    <a:pt x="4847" y="17097"/>
                    <a:pt x="4632" y="17300"/>
                    <a:pt x="4632" y="17562"/>
                  </a:cubicBezTo>
                  <a:lnTo>
                    <a:pt x="4632" y="17955"/>
                  </a:lnTo>
                  <a:lnTo>
                    <a:pt x="4502" y="17955"/>
                  </a:lnTo>
                  <a:cubicBezTo>
                    <a:pt x="4359" y="17955"/>
                    <a:pt x="4251" y="18074"/>
                    <a:pt x="4251" y="18205"/>
                  </a:cubicBezTo>
                  <a:cubicBezTo>
                    <a:pt x="4251" y="18348"/>
                    <a:pt x="4359" y="18455"/>
                    <a:pt x="4502" y="18455"/>
                  </a:cubicBezTo>
                  <a:lnTo>
                    <a:pt x="4632" y="18455"/>
                  </a:lnTo>
                  <a:lnTo>
                    <a:pt x="4632" y="21622"/>
                  </a:lnTo>
                  <a:lnTo>
                    <a:pt x="4502" y="21622"/>
                  </a:lnTo>
                  <a:cubicBezTo>
                    <a:pt x="4359" y="21622"/>
                    <a:pt x="4251" y="21741"/>
                    <a:pt x="4251" y="21872"/>
                  </a:cubicBezTo>
                  <a:cubicBezTo>
                    <a:pt x="4251" y="22015"/>
                    <a:pt x="4359" y="22122"/>
                    <a:pt x="4502" y="22122"/>
                  </a:cubicBezTo>
                  <a:lnTo>
                    <a:pt x="4632" y="22122"/>
                  </a:lnTo>
                  <a:lnTo>
                    <a:pt x="4632" y="22515"/>
                  </a:lnTo>
                  <a:cubicBezTo>
                    <a:pt x="4632" y="22777"/>
                    <a:pt x="4835" y="22991"/>
                    <a:pt x="5097" y="22991"/>
                  </a:cubicBezTo>
                  <a:lnTo>
                    <a:pt x="5240" y="22991"/>
                  </a:lnTo>
                  <a:lnTo>
                    <a:pt x="5240" y="24074"/>
                  </a:lnTo>
                  <a:cubicBezTo>
                    <a:pt x="5240" y="24086"/>
                    <a:pt x="5240" y="24086"/>
                    <a:pt x="5240" y="24098"/>
                  </a:cubicBezTo>
                  <a:lnTo>
                    <a:pt x="4406" y="24098"/>
                  </a:lnTo>
                  <a:cubicBezTo>
                    <a:pt x="4275" y="24098"/>
                    <a:pt x="4156" y="24182"/>
                    <a:pt x="4097" y="24289"/>
                  </a:cubicBezTo>
                  <a:lnTo>
                    <a:pt x="3370" y="24289"/>
                  </a:lnTo>
                  <a:lnTo>
                    <a:pt x="3370" y="23229"/>
                  </a:lnTo>
                  <a:cubicBezTo>
                    <a:pt x="3549" y="23170"/>
                    <a:pt x="3680" y="22991"/>
                    <a:pt x="3680" y="22777"/>
                  </a:cubicBezTo>
                  <a:lnTo>
                    <a:pt x="3680" y="21515"/>
                  </a:lnTo>
                  <a:lnTo>
                    <a:pt x="3680" y="20645"/>
                  </a:lnTo>
                  <a:cubicBezTo>
                    <a:pt x="3680" y="20384"/>
                    <a:pt x="3466" y="20157"/>
                    <a:pt x="3192" y="20157"/>
                  </a:cubicBezTo>
                  <a:lnTo>
                    <a:pt x="1311" y="20157"/>
                  </a:lnTo>
                  <a:cubicBezTo>
                    <a:pt x="1049" y="20157"/>
                    <a:pt x="822" y="20384"/>
                    <a:pt x="822" y="20645"/>
                  </a:cubicBezTo>
                  <a:lnTo>
                    <a:pt x="822" y="21515"/>
                  </a:lnTo>
                  <a:lnTo>
                    <a:pt x="822" y="22777"/>
                  </a:lnTo>
                  <a:cubicBezTo>
                    <a:pt x="822" y="22991"/>
                    <a:pt x="953" y="23170"/>
                    <a:pt x="1144" y="23229"/>
                  </a:cubicBezTo>
                  <a:lnTo>
                    <a:pt x="1144" y="25694"/>
                  </a:lnTo>
                  <a:lnTo>
                    <a:pt x="1144" y="26444"/>
                  </a:lnTo>
                  <a:cubicBezTo>
                    <a:pt x="1144" y="26718"/>
                    <a:pt x="1358" y="26932"/>
                    <a:pt x="1632" y="26932"/>
                  </a:cubicBezTo>
                  <a:lnTo>
                    <a:pt x="2870" y="26932"/>
                  </a:lnTo>
                  <a:cubicBezTo>
                    <a:pt x="3144" y="26932"/>
                    <a:pt x="3370" y="26718"/>
                    <a:pt x="3370" y="26444"/>
                  </a:cubicBezTo>
                  <a:lnTo>
                    <a:pt x="3370" y="25694"/>
                  </a:lnTo>
                  <a:lnTo>
                    <a:pt x="3370" y="24574"/>
                  </a:lnTo>
                  <a:lnTo>
                    <a:pt x="4097" y="24574"/>
                  </a:lnTo>
                  <a:cubicBezTo>
                    <a:pt x="4156" y="24682"/>
                    <a:pt x="4275" y="24765"/>
                    <a:pt x="4406" y="24765"/>
                  </a:cubicBezTo>
                  <a:lnTo>
                    <a:pt x="4573" y="24765"/>
                  </a:lnTo>
                  <a:lnTo>
                    <a:pt x="4573" y="25241"/>
                  </a:lnTo>
                  <a:cubicBezTo>
                    <a:pt x="4573" y="25456"/>
                    <a:pt x="4752" y="25634"/>
                    <a:pt x="4978" y="25634"/>
                  </a:cubicBezTo>
                  <a:lnTo>
                    <a:pt x="10217" y="25634"/>
                  </a:lnTo>
                  <a:cubicBezTo>
                    <a:pt x="10431" y="25634"/>
                    <a:pt x="10609" y="25456"/>
                    <a:pt x="10609" y="25241"/>
                  </a:cubicBezTo>
                  <a:lnTo>
                    <a:pt x="10609" y="24765"/>
                  </a:lnTo>
                  <a:lnTo>
                    <a:pt x="10788" y="24765"/>
                  </a:lnTo>
                  <a:cubicBezTo>
                    <a:pt x="10919" y="24765"/>
                    <a:pt x="11038" y="24682"/>
                    <a:pt x="11086" y="24574"/>
                  </a:cubicBezTo>
                  <a:lnTo>
                    <a:pt x="11824" y="24574"/>
                  </a:lnTo>
                  <a:lnTo>
                    <a:pt x="11824" y="25694"/>
                  </a:lnTo>
                  <a:lnTo>
                    <a:pt x="11824" y="26444"/>
                  </a:lnTo>
                  <a:cubicBezTo>
                    <a:pt x="11824" y="26718"/>
                    <a:pt x="12050" y="26932"/>
                    <a:pt x="12312" y="26932"/>
                  </a:cubicBezTo>
                  <a:lnTo>
                    <a:pt x="13562" y="26932"/>
                  </a:lnTo>
                  <a:cubicBezTo>
                    <a:pt x="13824" y="26932"/>
                    <a:pt x="14050" y="26718"/>
                    <a:pt x="14050" y="26444"/>
                  </a:cubicBezTo>
                  <a:lnTo>
                    <a:pt x="14050" y="25694"/>
                  </a:lnTo>
                  <a:lnTo>
                    <a:pt x="14050" y="23229"/>
                  </a:lnTo>
                  <a:cubicBezTo>
                    <a:pt x="14229" y="23170"/>
                    <a:pt x="14372" y="22991"/>
                    <a:pt x="14372" y="22777"/>
                  </a:cubicBezTo>
                  <a:lnTo>
                    <a:pt x="14372" y="21515"/>
                  </a:lnTo>
                  <a:lnTo>
                    <a:pt x="14372" y="20645"/>
                  </a:lnTo>
                  <a:cubicBezTo>
                    <a:pt x="14372" y="20384"/>
                    <a:pt x="14146" y="20157"/>
                    <a:pt x="13872" y="20157"/>
                  </a:cubicBezTo>
                  <a:lnTo>
                    <a:pt x="12002" y="20157"/>
                  </a:lnTo>
                  <a:cubicBezTo>
                    <a:pt x="11729" y="20157"/>
                    <a:pt x="11502" y="20384"/>
                    <a:pt x="11502" y="20645"/>
                  </a:cubicBezTo>
                  <a:lnTo>
                    <a:pt x="11502" y="21515"/>
                  </a:lnTo>
                  <a:lnTo>
                    <a:pt x="11502" y="22777"/>
                  </a:lnTo>
                  <a:cubicBezTo>
                    <a:pt x="11502" y="22991"/>
                    <a:pt x="11645" y="23170"/>
                    <a:pt x="11824" y="23229"/>
                  </a:cubicBezTo>
                  <a:lnTo>
                    <a:pt x="11824" y="24289"/>
                  </a:lnTo>
                  <a:lnTo>
                    <a:pt x="11086" y="24289"/>
                  </a:lnTo>
                  <a:cubicBezTo>
                    <a:pt x="11038" y="24182"/>
                    <a:pt x="10919" y="24098"/>
                    <a:pt x="10788" y="24098"/>
                  </a:cubicBezTo>
                  <a:lnTo>
                    <a:pt x="9943" y="24098"/>
                  </a:lnTo>
                  <a:cubicBezTo>
                    <a:pt x="9943" y="24086"/>
                    <a:pt x="9955" y="24086"/>
                    <a:pt x="9955" y="24074"/>
                  </a:cubicBezTo>
                  <a:lnTo>
                    <a:pt x="9955" y="22991"/>
                  </a:lnTo>
                  <a:lnTo>
                    <a:pt x="10086" y="22991"/>
                  </a:lnTo>
                  <a:cubicBezTo>
                    <a:pt x="10347" y="22991"/>
                    <a:pt x="10562" y="22777"/>
                    <a:pt x="10562" y="22515"/>
                  </a:cubicBezTo>
                  <a:lnTo>
                    <a:pt x="10562" y="22122"/>
                  </a:lnTo>
                  <a:lnTo>
                    <a:pt x="10693" y="22122"/>
                  </a:lnTo>
                  <a:cubicBezTo>
                    <a:pt x="10836" y="22122"/>
                    <a:pt x="10943" y="22015"/>
                    <a:pt x="10943" y="21872"/>
                  </a:cubicBezTo>
                  <a:cubicBezTo>
                    <a:pt x="10943" y="21741"/>
                    <a:pt x="10836" y="21622"/>
                    <a:pt x="10693" y="21622"/>
                  </a:cubicBezTo>
                  <a:lnTo>
                    <a:pt x="10562" y="21622"/>
                  </a:lnTo>
                  <a:lnTo>
                    <a:pt x="10562" y="18455"/>
                  </a:lnTo>
                  <a:lnTo>
                    <a:pt x="10693" y="18455"/>
                  </a:lnTo>
                  <a:cubicBezTo>
                    <a:pt x="10836" y="18455"/>
                    <a:pt x="10943" y="18348"/>
                    <a:pt x="10943" y="18205"/>
                  </a:cubicBezTo>
                  <a:cubicBezTo>
                    <a:pt x="10943" y="18074"/>
                    <a:pt x="10836" y="17955"/>
                    <a:pt x="10693" y="17955"/>
                  </a:cubicBezTo>
                  <a:lnTo>
                    <a:pt x="10562" y="17955"/>
                  </a:lnTo>
                  <a:lnTo>
                    <a:pt x="10562" y="17562"/>
                  </a:lnTo>
                  <a:cubicBezTo>
                    <a:pt x="10562" y="17300"/>
                    <a:pt x="10347" y="17097"/>
                    <a:pt x="10086" y="17097"/>
                  </a:cubicBezTo>
                  <a:lnTo>
                    <a:pt x="9955" y="17097"/>
                  </a:lnTo>
                  <a:lnTo>
                    <a:pt x="9955" y="16383"/>
                  </a:lnTo>
                  <a:lnTo>
                    <a:pt x="10002" y="16383"/>
                  </a:lnTo>
                  <a:cubicBezTo>
                    <a:pt x="10217" y="16383"/>
                    <a:pt x="10395" y="16204"/>
                    <a:pt x="10395" y="15990"/>
                  </a:cubicBezTo>
                  <a:lnTo>
                    <a:pt x="10395" y="15180"/>
                  </a:lnTo>
                  <a:lnTo>
                    <a:pt x="10645" y="15180"/>
                  </a:lnTo>
                  <a:cubicBezTo>
                    <a:pt x="10871" y="15180"/>
                    <a:pt x="11050" y="15014"/>
                    <a:pt x="11050" y="14788"/>
                  </a:cubicBezTo>
                  <a:lnTo>
                    <a:pt x="11050" y="14454"/>
                  </a:lnTo>
                  <a:lnTo>
                    <a:pt x="11050" y="13966"/>
                  </a:lnTo>
                  <a:lnTo>
                    <a:pt x="11050" y="10108"/>
                  </a:lnTo>
                  <a:lnTo>
                    <a:pt x="11264" y="10108"/>
                  </a:lnTo>
                  <a:lnTo>
                    <a:pt x="11264" y="10144"/>
                  </a:lnTo>
                  <a:cubicBezTo>
                    <a:pt x="11264" y="10216"/>
                    <a:pt x="11324" y="10275"/>
                    <a:pt x="11395" y="10275"/>
                  </a:cubicBezTo>
                  <a:cubicBezTo>
                    <a:pt x="11467" y="10275"/>
                    <a:pt x="11526" y="10216"/>
                    <a:pt x="11526" y="10144"/>
                  </a:cubicBezTo>
                  <a:lnTo>
                    <a:pt x="11526" y="10108"/>
                  </a:lnTo>
                  <a:lnTo>
                    <a:pt x="11717" y="10108"/>
                  </a:lnTo>
                  <a:lnTo>
                    <a:pt x="11717" y="10144"/>
                  </a:lnTo>
                  <a:cubicBezTo>
                    <a:pt x="11717" y="10216"/>
                    <a:pt x="11776" y="10275"/>
                    <a:pt x="11848" y="10275"/>
                  </a:cubicBezTo>
                  <a:cubicBezTo>
                    <a:pt x="11931" y="10275"/>
                    <a:pt x="11991" y="10216"/>
                    <a:pt x="11991" y="10144"/>
                  </a:cubicBezTo>
                  <a:lnTo>
                    <a:pt x="11991" y="10013"/>
                  </a:lnTo>
                  <a:cubicBezTo>
                    <a:pt x="12002" y="10001"/>
                    <a:pt x="12014" y="9989"/>
                    <a:pt x="12026" y="9977"/>
                  </a:cubicBezTo>
                  <a:lnTo>
                    <a:pt x="12693" y="9977"/>
                  </a:lnTo>
                  <a:cubicBezTo>
                    <a:pt x="13134" y="9977"/>
                    <a:pt x="13479" y="10335"/>
                    <a:pt x="13479" y="10775"/>
                  </a:cubicBezTo>
                  <a:lnTo>
                    <a:pt x="13479" y="10966"/>
                  </a:lnTo>
                  <a:lnTo>
                    <a:pt x="13407" y="10966"/>
                  </a:lnTo>
                  <a:cubicBezTo>
                    <a:pt x="13324" y="10966"/>
                    <a:pt x="13265" y="11025"/>
                    <a:pt x="13265" y="11109"/>
                  </a:cubicBezTo>
                  <a:cubicBezTo>
                    <a:pt x="13265" y="11180"/>
                    <a:pt x="13324" y="11251"/>
                    <a:pt x="13407" y="11251"/>
                  </a:cubicBezTo>
                  <a:lnTo>
                    <a:pt x="13479" y="11251"/>
                  </a:lnTo>
                  <a:lnTo>
                    <a:pt x="13479" y="11799"/>
                  </a:lnTo>
                  <a:lnTo>
                    <a:pt x="13407" y="11799"/>
                  </a:lnTo>
                  <a:cubicBezTo>
                    <a:pt x="13324" y="11799"/>
                    <a:pt x="13265" y="11859"/>
                    <a:pt x="13265" y="11942"/>
                  </a:cubicBezTo>
                  <a:cubicBezTo>
                    <a:pt x="13265" y="12013"/>
                    <a:pt x="13324" y="12085"/>
                    <a:pt x="13407" y="12085"/>
                  </a:cubicBezTo>
                  <a:lnTo>
                    <a:pt x="13479" y="12085"/>
                  </a:lnTo>
                  <a:lnTo>
                    <a:pt x="13479" y="12633"/>
                  </a:lnTo>
                  <a:lnTo>
                    <a:pt x="13407" y="12633"/>
                  </a:lnTo>
                  <a:cubicBezTo>
                    <a:pt x="13324" y="12633"/>
                    <a:pt x="13265" y="12692"/>
                    <a:pt x="13265" y="12775"/>
                  </a:cubicBezTo>
                  <a:cubicBezTo>
                    <a:pt x="13265" y="12847"/>
                    <a:pt x="13324" y="12918"/>
                    <a:pt x="13407" y="12918"/>
                  </a:cubicBezTo>
                  <a:lnTo>
                    <a:pt x="13479" y="12918"/>
                  </a:lnTo>
                  <a:lnTo>
                    <a:pt x="13479" y="13466"/>
                  </a:lnTo>
                  <a:lnTo>
                    <a:pt x="13407" y="13466"/>
                  </a:lnTo>
                  <a:cubicBezTo>
                    <a:pt x="13324" y="13466"/>
                    <a:pt x="13265" y="13526"/>
                    <a:pt x="13265" y="13609"/>
                  </a:cubicBezTo>
                  <a:cubicBezTo>
                    <a:pt x="13265" y="13680"/>
                    <a:pt x="13324" y="13752"/>
                    <a:pt x="13407" y="13752"/>
                  </a:cubicBezTo>
                  <a:lnTo>
                    <a:pt x="13479" y="13752"/>
                  </a:lnTo>
                  <a:lnTo>
                    <a:pt x="13479" y="14002"/>
                  </a:lnTo>
                  <a:lnTo>
                    <a:pt x="13753" y="14002"/>
                  </a:lnTo>
                  <a:lnTo>
                    <a:pt x="13753" y="14395"/>
                  </a:lnTo>
                  <a:lnTo>
                    <a:pt x="13574" y="14395"/>
                  </a:lnTo>
                  <a:cubicBezTo>
                    <a:pt x="13407" y="14395"/>
                    <a:pt x="13265" y="14526"/>
                    <a:pt x="13265" y="14704"/>
                  </a:cubicBezTo>
                  <a:cubicBezTo>
                    <a:pt x="13265" y="14871"/>
                    <a:pt x="13407" y="15014"/>
                    <a:pt x="13574" y="15014"/>
                  </a:cubicBezTo>
                  <a:lnTo>
                    <a:pt x="13753" y="15014"/>
                  </a:lnTo>
                  <a:lnTo>
                    <a:pt x="13753" y="16145"/>
                  </a:lnTo>
                  <a:cubicBezTo>
                    <a:pt x="13229" y="16264"/>
                    <a:pt x="12836" y="16728"/>
                    <a:pt x="12836" y="17288"/>
                  </a:cubicBezTo>
                  <a:lnTo>
                    <a:pt x="13312" y="17288"/>
                  </a:lnTo>
                  <a:cubicBezTo>
                    <a:pt x="13312" y="16895"/>
                    <a:pt x="13622" y="16585"/>
                    <a:pt x="14015" y="16585"/>
                  </a:cubicBezTo>
                  <a:cubicBezTo>
                    <a:pt x="14408" y="16585"/>
                    <a:pt x="14717" y="16895"/>
                    <a:pt x="14717" y="17288"/>
                  </a:cubicBezTo>
                  <a:lnTo>
                    <a:pt x="15193" y="17288"/>
                  </a:lnTo>
                  <a:cubicBezTo>
                    <a:pt x="15193" y="16728"/>
                    <a:pt x="14800" y="16264"/>
                    <a:pt x="14277" y="16145"/>
                  </a:cubicBezTo>
                  <a:lnTo>
                    <a:pt x="14277" y="15014"/>
                  </a:lnTo>
                  <a:lnTo>
                    <a:pt x="14455" y="15014"/>
                  </a:lnTo>
                  <a:cubicBezTo>
                    <a:pt x="14622" y="15014"/>
                    <a:pt x="14765" y="14871"/>
                    <a:pt x="14765" y="14704"/>
                  </a:cubicBezTo>
                  <a:cubicBezTo>
                    <a:pt x="14765" y="14526"/>
                    <a:pt x="14622" y="14395"/>
                    <a:pt x="14455" y="14395"/>
                  </a:cubicBezTo>
                  <a:lnTo>
                    <a:pt x="14277" y="14395"/>
                  </a:lnTo>
                  <a:lnTo>
                    <a:pt x="14277" y="14002"/>
                  </a:lnTo>
                  <a:lnTo>
                    <a:pt x="14538" y="14002"/>
                  </a:lnTo>
                  <a:lnTo>
                    <a:pt x="14538" y="13752"/>
                  </a:lnTo>
                  <a:lnTo>
                    <a:pt x="14622" y="13752"/>
                  </a:lnTo>
                  <a:cubicBezTo>
                    <a:pt x="14693" y="13752"/>
                    <a:pt x="14765" y="13680"/>
                    <a:pt x="14765" y="13609"/>
                  </a:cubicBezTo>
                  <a:cubicBezTo>
                    <a:pt x="14765" y="13526"/>
                    <a:pt x="14705" y="13466"/>
                    <a:pt x="14622" y="13466"/>
                  </a:cubicBezTo>
                  <a:lnTo>
                    <a:pt x="14538" y="13466"/>
                  </a:lnTo>
                  <a:lnTo>
                    <a:pt x="14538" y="12918"/>
                  </a:lnTo>
                  <a:lnTo>
                    <a:pt x="14622" y="12918"/>
                  </a:lnTo>
                  <a:cubicBezTo>
                    <a:pt x="14693" y="12918"/>
                    <a:pt x="14765" y="12847"/>
                    <a:pt x="14765" y="12775"/>
                  </a:cubicBezTo>
                  <a:cubicBezTo>
                    <a:pt x="14765" y="12692"/>
                    <a:pt x="14705" y="12633"/>
                    <a:pt x="14622" y="12633"/>
                  </a:cubicBezTo>
                  <a:lnTo>
                    <a:pt x="14538" y="12633"/>
                  </a:lnTo>
                  <a:lnTo>
                    <a:pt x="14538" y="12085"/>
                  </a:lnTo>
                  <a:lnTo>
                    <a:pt x="14622" y="12085"/>
                  </a:lnTo>
                  <a:cubicBezTo>
                    <a:pt x="14693" y="12085"/>
                    <a:pt x="14765" y="12013"/>
                    <a:pt x="14765" y="11942"/>
                  </a:cubicBezTo>
                  <a:cubicBezTo>
                    <a:pt x="14765" y="11859"/>
                    <a:pt x="14705" y="11799"/>
                    <a:pt x="14622" y="11799"/>
                  </a:cubicBezTo>
                  <a:lnTo>
                    <a:pt x="14538" y="11799"/>
                  </a:lnTo>
                  <a:lnTo>
                    <a:pt x="14538" y="11251"/>
                  </a:lnTo>
                  <a:lnTo>
                    <a:pt x="14622" y="11251"/>
                  </a:lnTo>
                  <a:cubicBezTo>
                    <a:pt x="14693" y="11251"/>
                    <a:pt x="14765" y="11180"/>
                    <a:pt x="14765" y="11109"/>
                  </a:cubicBezTo>
                  <a:cubicBezTo>
                    <a:pt x="14765" y="11025"/>
                    <a:pt x="14705" y="10966"/>
                    <a:pt x="14622" y="10966"/>
                  </a:cubicBezTo>
                  <a:lnTo>
                    <a:pt x="14538" y="10966"/>
                  </a:lnTo>
                  <a:lnTo>
                    <a:pt x="14538" y="10775"/>
                  </a:lnTo>
                  <a:cubicBezTo>
                    <a:pt x="14538" y="9751"/>
                    <a:pt x="13705" y="8930"/>
                    <a:pt x="12693" y="8930"/>
                  </a:cubicBezTo>
                  <a:lnTo>
                    <a:pt x="12026" y="8930"/>
                  </a:lnTo>
                  <a:cubicBezTo>
                    <a:pt x="12014" y="8918"/>
                    <a:pt x="12002" y="8906"/>
                    <a:pt x="11991" y="8894"/>
                  </a:cubicBezTo>
                  <a:lnTo>
                    <a:pt x="11991" y="8763"/>
                  </a:lnTo>
                  <a:cubicBezTo>
                    <a:pt x="11991" y="8692"/>
                    <a:pt x="11931" y="8632"/>
                    <a:pt x="11848" y="8632"/>
                  </a:cubicBezTo>
                  <a:cubicBezTo>
                    <a:pt x="11776" y="8632"/>
                    <a:pt x="11717" y="8692"/>
                    <a:pt x="11717" y="8763"/>
                  </a:cubicBezTo>
                  <a:lnTo>
                    <a:pt x="11717" y="8799"/>
                  </a:lnTo>
                  <a:lnTo>
                    <a:pt x="11526" y="8799"/>
                  </a:lnTo>
                  <a:lnTo>
                    <a:pt x="11526" y="8763"/>
                  </a:lnTo>
                  <a:cubicBezTo>
                    <a:pt x="11526" y="8692"/>
                    <a:pt x="11467" y="8632"/>
                    <a:pt x="11395" y="8632"/>
                  </a:cubicBezTo>
                  <a:cubicBezTo>
                    <a:pt x="11324" y="8632"/>
                    <a:pt x="11264" y="8692"/>
                    <a:pt x="11264" y="8763"/>
                  </a:cubicBezTo>
                  <a:lnTo>
                    <a:pt x="11264" y="8799"/>
                  </a:lnTo>
                  <a:lnTo>
                    <a:pt x="11050" y="8799"/>
                  </a:lnTo>
                  <a:lnTo>
                    <a:pt x="11050" y="8703"/>
                  </a:lnTo>
                  <a:cubicBezTo>
                    <a:pt x="11050" y="8489"/>
                    <a:pt x="10871" y="8311"/>
                    <a:pt x="10645" y="8311"/>
                  </a:cubicBezTo>
                  <a:lnTo>
                    <a:pt x="8573" y="8311"/>
                  </a:lnTo>
                  <a:lnTo>
                    <a:pt x="8573" y="8180"/>
                  </a:lnTo>
                  <a:cubicBezTo>
                    <a:pt x="8645" y="8180"/>
                    <a:pt x="8716" y="8120"/>
                    <a:pt x="8716" y="8037"/>
                  </a:cubicBezTo>
                  <a:cubicBezTo>
                    <a:pt x="8716" y="7965"/>
                    <a:pt x="8657" y="7906"/>
                    <a:pt x="8573" y="7906"/>
                  </a:cubicBezTo>
                  <a:lnTo>
                    <a:pt x="8573" y="7763"/>
                  </a:lnTo>
                  <a:cubicBezTo>
                    <a:pt x="8645" y="7751"/>
                    <a:pt x="8716" y="7691"/>
                    <a:pt x="8716" y="7620"/>
                  </a:cubicBezTo>
                  <a:cubicBezTo>
                    <a:pt x="8716" y="7549"/>
                    <a:pt x="8657" y="7489"/>
                    <a:pt x="8573" y="7477"/>
                  </a:cubicBezTo>
                  <a:lnTo>
                    <a:pt x="8573" y="7358"/>
                  </a:lnTo>
                  <a:lnTo>
                    <a:pt x="10371" y="7358"/>
                  </a:lnTo>
                  <a:cubicBezTo>
                    <a:pt x="10633" y="7358"/>
                    <a:pt x="10836" y="7156"/>
                    <a:pt x="10836" y="6906"/>
                  </a:cubicBezTo>
                  <a:lnTo>
                    <a:pt x="10836" y="4870"/>
                  </a:lnTo>
                  <a:cubicBezTo>
                    <a:pt x="10836" y="4953"/>
                    <a:pt x="10907" y="5013"/>
                    <a:pt x="10990" y="5013"/>
                  </a:cubicBezTo>
                  <a:cubicBezTo>
                    <a:pt x="11074" y="5013"/>
                    <a:pt x="11145" y="4953"/>
                    <a:pt x="11145" y="4870"/>
                  </a:cubicBezTo>
                  <a:lnTo>
                    <a:pt x="11145" y="4751"/>
                  </a:lnTo>
                  <a:cubicBezTo>
                    <a:pt x="11419" y="4632"/>
                    <a:pt x="11610" y="4358"/>
                    <a:pt x="11610" y="4036"/>
                  </a:cubicBezTo>
                  <a:cubicBezTo>
                    <a:pt x="11610" y="3715"/>
                    <a:pt x="11419" y="3441"/>
                    <a:pt x="11145" y="3322"/>
                  </a:cubicBezTo>
                  <a:lnTo>
                    <a:pt x="11145" y="3203"/>
                  </a:lnTo>
                  <a:cubicBezTo>
                    <a:pt x="11145" y="3119"/>
                    <a:pt x="11074" y="3048"/>
                    <a:pt x="10990" y="3048"/>
                  </a:cubicBezTo>
                  <a:cubicBezTo>
                    <a:pt x="10907" y="3048"/>
                    <a:pt x="10836" y="3119"/>
                    <a:pt x="10836" y="3203"/>
                  </a:cubicBezTo>
                  <a:lnTo>
                    <a:pt x="10836" y="1167"/>
                  </a:lnTo>
                  <a:cubicBezTo>
                    <a:pt x="10836" y="905"/>
                    <a:pt x="10633" y="703"/>
                    <a:pt x="10371" y="703"/>
                  </a:cubicBezTo>
                  <a:lnTo>
                    <a:pt x="8300" y="703"/>
                  </a:lnTo>
                  <a:cubicBezTo>
                    <a:pt x="8300" y="322"/>
                    <a:pt x="7978" y="0"/>
                    <a:pt x="7597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9" name="Google Shape;1209;p36"/>
            <p:cNvGrpSpPr/>
            <p:nvPr/>
          </p:nvGrpSpPr>
          <p:grpSpPr>
            <a:xfrm>
              <a:off x="2225575" y="3305850"/>
              <a:ext cx="380125" cy="673625"/>
              <a:chOff x="2225575" y="2801950"/>
              <a:chExt cx="380125" cy="673625"/>
            </a:xfrm>
          </p:grpSpPr>
          <p:sp>
            <p:nvSpPr>
              <p:cNvPr id="1210" name="Google Shape;1210;p36"/>
              <p:cNvSpPr/>
              <p:nvPr/>
            </p:nvSpPr>
            <p:spPr>
              <a:xfrm>
                <a:off x="2356825" y="3197850"/>
                <a:ext cx="244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180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1703"/>
                    </a:lnTo>
                    <a:cubicBezTo>
                      <a:pt x="1" y="1965"/>
                      <a:pt x="215" y="2179"/>
                      <a:pt x="465" y="2179"/>
                    </a:cubicBezTo>
                    <a:lnTo>
                      <a:pt x="513" y="2179"/>
                    </a:lnTo>
                    <a:cubicBezTo>
                      <a:pt x="763" y="2179"/>
                      <a:pt x="977" y="1965"/>
                      <a:pt x="977" y="1703"/>
                    </a:cubicBezTo>
                    <a:lnTo>
                      <a:pt x="977" y="465"/>
                    </a:lnTo>
                    <a:cubicBezTo>
                      <a:pt x="977" y="203"/>
                      <a:pt x="763" y="0"/>
                      <a:pt x="5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6"/>
              <p:cNvSpPr/>
              <p:nvPr/>
            </p:nvSpPr>
            <p:spPr>
              <a:xfrm>
                <a:off x="2356825" y="3361250"/>
                <a:ext cx="244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180" extrusionOk="0">
                    <a:moveTo>
                      <a:pt x="465" y="1"/>
                    </a:moveTo>
                    <a:cubicBezTo>
                      <a:pt x="215" y="1"/>
                      <a:pt x="1" y="215"/>
                      <a:pt x="1" y="477"/>
                    </a:cubicBezTo>
                    <a:lnTo>
                      <a:pt x="1" y="1715"/>
                    </a:lnTo>
                    <a:cubicBezTo>
                      <a:pt x="1" y="1977"/>
                      <a:pt x="215" y="2180"/>
                      <a:pt x="465" y="2180"/>
                    </a:cubicBezTo>
                    <a:lnTo>
                      <a:pt x="513" y="2180"/>
                    </a:lnTo>
                    <a:cubicBezTo>
                      <a:pt x="763" y="2180"/>
                      <a:pt x="977" y="1977"/>
                      <a:pt x="977" y="1715"/>
                    </a:cubicBezTo>
                    <a:lnTo>
                      <a:pt x="977" y="477"/>
                    </a:lnTo>
                    <a:cubicBezTo>
                      <a:pt x="977" y="215"/>
                      <a:pt x="763" y="1"/>
                      <a:pt x="5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6"/>
              <p:cNvSpPr/>
              <p:nvPr/>
            </p:nvSpPr>
            <p:spPr>
              <a:xfrm>
                <a:off x="2341650" y="3229400"/>
                <a:ext cx="54800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5894" extrusionOk="0">
                    <a:moveTo>
                      <a:pt x="465" y="0"/>
                    </a:moveTo>
                    <a:cubicBezTo>
                      <a:pt x="203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03" y="5894"/>
                      <a:pt x="465" y="5894"/>
                    </a:cubicBezTo>
                    <a:lnTo>
                      <a:pt x="1727" y="5894"/>
                    </a:lnTo>
                    <a:cubicBezTo>
                      <a:pt x="1989" y="5894"/>
                      <a:pt x="2191" y="5692"/>
                      <a:pt x="2191" y="5430"/>
                    </a:cubicBezTo>
                    <a:lnTo>
                      <a:pt x="2191" y="477"/>
                    </a:lnTo>
                    <a:cubicBezTo>
                      <a:pt x="2191" y="215"/>
                      <a:pt x="1989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6"/>
              <p:cNvSpPr/>
              <p:nvPr/>
            </p:nvSpPr>
            <p:spPr>
              <a:xfrm>
                <a:off x="2349100" y="3283275"/>
                <a:ext cx="39900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596" extrusionOk="0">
                    <a:moveTo>
                      <a:pt x="798" y="0"/>
                    </a:moveTo>
                    <a:cubicBezTo>
                      <a:pt x="357" y="0"/>
                      <a:pt x="0" y="358"/>
                      <a:pt x="0" y="798"/>
                    </a:cubicBezTo>
                    <a:cubicBezTo>
                      <a:pt x="0" y="1239"/>
                      <a:pt x="357" y="1596"/>
                      <a:pt x="798" y="1596"/>
                    </a:cubicBezTo>
                    <a:cubicBezTo>
                      <a:pt x="1238" y="1596"/>
                      <a:pt x="1596" y="1239"/>
                      <a:pt x="1596" y="798"/>
                    </a:cubicBezTo>
                    <a:cubicBezTo>
                      <a:pt x="1596" y="358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6"/>
              <p:cNvSpPr/>
              <p:nvPr/>
            </p:nvSpPr>
            <p:spPr>
              <a:xfrm>
                <a:off x="2332125" y="3250525"/>
                <a:ext cx="732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489" extrusionOk="0">
                    <a:moveTo>
                      <a:pt x="251" y="0"/>
                    </a:moveTo>
                    <a:cubicBezTo>
                      <a:pt x="108" y="0"/>
                      <a:pt x="0" y="108"/>
                      <a:pt x="0" y="251"/>
                    </a:cubicBezTo>
                    <a:cubicBezTo>
                      <a:pt x="0" y="381"/>
                      <a:pt x="108" y="489"/>
                      <a:pt x="251" y="489"/>
                    </a:cubicBezTo>
                    <a:lnTo>
                      <a:pt x="2679" y="489"/>
                    </a:lnTo>
                    <a:cubicBezTo>
                      <a:pt x="2822" y="489"/>
                      <a:pt x="2929" y="381"/>
                      <a:pt x="2929" y="251"/>
                    </a:cubicBezTo>
                    <a:cubicBezTo>
                      <a:pt x="2929" y="108"/>
                      <a:pt x="2822" y="0"/>
                      <a:pt x="2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6"/>
              <p:cNvSpPr/>
              <p:nvPr/>
            </p:nvSpPr>
            <p:spPr>
              <a:xfrm>
                <a:off x="2332125" y="3342200"/>
                <a:ext cx="732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1" extrusionOk="0">
                    <a:moveTo>
                      <a:pt x="251" y="1"/>
                    </a:move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82"/>
                      <a:pt x="108" y="501"/>
                      <a:pt x="251" y="501"/>
                    </a:cubicBezTo>
                    <a:lnTo>
                      <a:pt x="2679" y="501"/>
                    </a:lnTo>
                    <a:cubicBezTo>
                      <a:pt x="2822" y="501"/>
                      <a:pt x="2929" y="382"/>
                      <a:pt x="2929" y="251"/>
                    </a:cubicBezTo>
                    <a:cubicBezTo>
                      <a:pt x="2929" y="108"/>
                      <a:pt x="2822" y="1"/>
                      <a:pt x="2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6"/>
              <p:cNvSpPr/>
              <p:nvPr/>
            </p:nvSpPr>
            <p:spPr>
              <a:xfrm>
                <a:off x="2450000" y="3197850"/>
                <a:ext cx="247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2180" extrusionOk="0">
                    <a:moveTo>
                      <a:pt x="477" y="0"/>
                    </a:moveTo>
                    <a:cubicBezTo>
                      <a:pt x="215" y="0"/>
                      <a:pt x="0" y="203"/>
                      <a:pt x="0" y="465"/>
                    </a:cubicBezTo>
                    <a:lnTo>
                      <a:pt x="0" y="1703"/>
                    </a:lnTo>
                    <a:cubicBezTo>
                      <a:pt x="0" y="1965"/>
                      <a:pt x="215" y="2179"/>
                      <a:pt x="477" y="2179"/>
                    </a:cubicBezTo>
                    <a:lnTo>
                      <a:pt x="512" y="2179"/>
                    </a:lnTo>
                    <a:cubicBezTo>
                      <a:pt x="774" y="2179"/>
                      <a:pt x="989" y="1965"/>
                      <a:pt x="989" y="1703"/>
                    </a:cubicBezTo>
                    <a:lnTo>
                      <a:pt x="989" y="465"/>
                    </a:lnTo>
                    <a:cubicBezTo>
                      <a:pt x="989" y="203"/>
                      <a:pt x="774" y="0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6"/>
              <p:cNvSpPr/>
              <p:nvPr/>
            </p:nvSpPr>
            <p:spPr>
              <a:xfrm>
                <a:off x="2450000" y="3361250"/>
                <a:ext cx="247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2180" extrusionOk="0">
                    <a:moveTo>
                      <a:pt x="477" y="1"/>
                    </a:moveTo>
                    <a:cubicBezTo>
                      <a:pt x="215" y="1"/>
                      <a:pt x="0" y="215"/>
                      <a:pt x="0" y="477"/>
                    </a:cubicBezTo>
                    <a:lnTo>
                      <a:pt x="0" y="1715"/>
                    </a:lnTo>
                    <a:cubicBezTo>
                      <a:pt x="0" y="1977"/>
                      <a:pt x="215" y="2180"/>
                      <a:pt x="477" y="2180"/>
                    </a:cubicBezTo>
                    <a:lnTo>
                      <a:pt x="512" y="2180"/>
                    </a:lnTo>
                    <a:cubicBezTo>
                      <a:pt x="774" y="2180"/>
                      <a:pt x="989" y="1977"/>
                      <a:pt x="989" y="1715"/>
                    </a:cubicBezTo>
                    <a:lnTo>
                      <a:pt x="989" y="477"/>
                    </a:lnTo>
                    <a:cubicBezTo>
                      <a:pt x="989" y="215"/>
                      <a:pt x="774" y="1"/>
                      <a:pt x="5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6"/>
              <p:cNvSpPr/>
              <p:nvPr/>
            </p:nvSpPr>
            <p:spPr>
              <a:xfrm>
                <a:off x="2434825" y="3229400"/>
                <a:ext cx="55075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5894" extrusionOk="0">
                    <a:moveTo>
                      <a:pt x="464" y="0"/>
                    </a:moveTo>
                    <a:cubicBezTo>
                      <a:pt x="214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14" y="5894"/>
                      <a:pt x="464" y="5894"/>
                    </a:cubicBezTo>
                    <a:lnTo>
                      <a:pt x="1727" y="5894"/>
                    </a:lnTo>
                    <a:cubicBezTo>
                      <a:pt x="1988" y="5894"/>
                      <a:pt x="2203" y="5692"/>
                      <a:pt x="2203" y="5430"/>
                    </a:cubicBezTo>
                    <a:lnTo>
                      <a:pt x="2203" y="477"/>
                    </a:lnTo>
                    <a:cubicBezTo>
                      <a:pt x="2203" y="215"/>
                      <a:pt x="1988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6"/>
              <p:cNvSpPr/>
              <p:nvPr/>
            </p:nvSpPr>
            <p:spPr>
              <a:xfrm>
                <a:off x="2442250" y="3283275"/>
                <a:ext cx="4022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596" extrusionOk="0">
                    <a:moveTo>
                      <a:pt x="799" y="0"/>
                    </a:moveTo>
                    <a:cubicBezTo>
                      <a:pt x="358" y="0"/>
                      <a:pt x="1" y="358"/>
                      <a:pt x="1" y="798"/>
                    </a:cubicBezTo>
                    <a:cubicBezTo>
                      <a:pt x="1" y="1239"/>
                      <a:pt x="358" y="1596"/>
                      <a:pt x="799" y="1596"/>
                    </a:cubicBezTo>
                    <a:cubicBezTo>
                      <a:pt x="1251" y="1596"/>
                      <a:pt x="1608" y="1239"/>
                      <a:pt x="1608" y="798"/>
                    </a:cubicBezTo>
                    <a:cubicBezTo>
                      <a:pt x="1608" y="358"/>
                      <a:pt x="1239" y="0"/>
                      <a:pt x="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6"/>
              <p:cNvSpPr/>
              <p:nvPr/>
            </p:nvSpPr>
            <p:spPr>
              <a:xfrm>
                <a:off x="2426175" y="3251125"/>
                <a:ext cx="732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489" extrusionOk="0">
                    <a:moveTo>
                      <a:pt x="251" y="0"/>
                    </a:moveTo>
                    <a:cubicBezTo>
                      <a:pt x="108" y="0"/>
                      <a:pt x="1" y="108"/>
                      <a:pt x="1" y="251"/>
                    </a:cubicBezTo>
                    <a:cubicBezTo>
                      <a:pt x="1" y="381"/>
                      <a:pt x="108" y="489"/>
                      <a:pt x="251" y="489"/>
                    </a:cubicBezTo>
                    <a:lnTo>
                      <a:pt x="2680" y="489"/>
                    </a:lnTo>
                    <a:cubicBezTo>
                      <a:pt x="2811" y="489"/>
                      <a:pt x="2930" y="381"/>
                      <a:pt x="2930" y="251"/>
                    </a:cubicBezTo>
                    <a:cubicBezTo>
                      <a:pt x="2930" y="108"/>
                      <a:pt x="2811" y="0"/>
                      <a:pt x="26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6"/>
              <p:cNvSpPr/>
              <p:nvPr/>
            </p:nvSpPr>
            <p:spPr>
              <a:xfrm>
                <a:off x="2426175" y="3342800"/>
                <a:ext cx="732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1" extrusionOk="0">
                    <a:moveTo>
                      <a:pt x="251" y="1"/>
                    </a:moveTo>
                    <a:cubicBezTo>
                      <a:pt x="108" y="1"/>
                      <a:pt x="1" y="108"/>
                      <a:pt x="1" y="251"/>
                    </a:cubicBezTo>
                    <a:cubicBezTo>
                      <a:pt x="1" y="382"/>
                      <a:pt x="108" y="501"/>
                      <a:pt x="251" y="501"/>
                    </a:cubicBezTo>
                    <a:lnTo>
                      <a:pt x="2680" y="501"/>
                    </a:lnTo>
                    <a:cubicBezTo>
                      <a:pt x="2811" y="501"/>
                      <a:pt x="2930" y="382"/>
                      <a:pt x="2930" y="251"/>
                    </a:cubicBezTo>
                    <a:cubicBezTo>
                      <a:pt x="2930" y="108"/>
                      <a:pt x="2811" y="1"/>
                      <a:pt x="2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6"/>
              <p:cNvSpPr/>
              <p:nvPr/>
            </p:nvSpPr>
            <p:spPr>
              <a:xfrm>
                <a:off x="2340150" y="3415725"/>
                <a:ext cx="1509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038" h="1096" extrusionOk="0">
                    <a:moveTo>
                      <a:pt x="1" y="1"/>
                    </a:moveTo>
                    <a:lnTo>
                      <a:pt x="1" y="691"/>
                    </a:lnTo>
                    <a:cubicBezTo>
                      <a:pt x="1" y="917"/>
                      <a:pt x="180" y="1096"/>
                      <a:pt x="394" y="1096"/>
                    </a:cubicBezTo>
                    <a:lnTo>
                      <a:pt x="5645" y="1096"/>
                    </a:lnTo>
                    <a:cubicBezTo>
                      <a:pt x="5859" y="1096"/>
                      <a:pt x="6037" y="917"/>
                      <a:pt x="6037" y="691"/>
                    </a:cubicBezTo>
                    <a:lnTo>
                      <a:pt x="60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6"/>
              <p:cNvSpPr/>
              <p:nvPr/>
            </p:nvSpPr>
            <p:spPr>
              <a:xfrm>
                <a:off x="2299675" y="3409475"/>
                <a:ext cx="2319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9276" h="275" extrusionOk="0">
                    <a:moveTo>
                      <a:pt x="155" y="1"/>
                    </a:moveTo>
                    <a:cubicBezTo>
                      <a:pt x="72" y="1"/>
                      <a:pt x="1" y="60"/>
                      <a:pt x="1" y="143"/>
                    </a:cubicBezTo>
                    <a:cubicBezTo>
                      <a:pt x="1" y="215"/>
                      <a:pt x="72" y="274"/>
                      <a:pt x="155" y="274"/>
                    </a:cubicBezTo>
                    <a:lnTo>
                      <a:pt x="9121" y="274"/>
                    </a:lnTo>
                    <a:cubicBezTo>
                      <a:pt x="9204" y="274"/>
                      <a:pt x="9276" y="215"/>
                      <a:pt x="9276" y="143"/>
                    </a:cubicBezTo>
                    <a:cubicBezTo>
                      <a:pt x="9276" y="60"/>
                      <a:pt x="9204" y="1"/>
                      <a:pt x="9121" y="1"/>
                    </a:cubicBez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6"/>
              <p:cNvSpPr/>
              <p:nvPr/>
            </p:nvSpPr>
            <p:spPr>
              <a:xfrm>
                <a:off x="2345825" y="3169575"/>
                <a:ext cx="13992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1691" extrusionOk="0">
                    <a:moveTo>
                      <a:pt x="393" y="0"/>
                    </a:moveTo>
                    <a:cubicBezTo>
                      <a:pt x="179" y="0"/>
                      <a:pt x="0" y="179"/>
                      <a:pt x="0" y="393"/>
                    </a:cubicBezTo>
                    <a:lnTo>
                      <a:pt x="0" y="1286"/>
                    </a:lnTo>
                    <a:cubicBezTo>
                      <a:pt x="0" y="1512"/>
                      <a:pt x="179" y="1691"/>
                      <a:pt x="393" y="1691"/>
                    </a:cubicBezTo>
                    <a:lnTo>
                      <a:pt x="5191" y="1691"/>
                    </a:lnTo>
                    <a:cubicBezTo>
                      <a:pt x="5418" y="1691"/>
                      <a:pt x="5596" y="1512"/>
                      <a:pt x="5596" y="1286"/>
                    </a:cubicBezTo>
                    <a:lnTo>
                      <a:pt x="5596" y="393"/>
                    </a:lnTo>
                    <a:cubicBezTo>
                      <a:pt x="5596" y="179"/>
                      <a:pt x="5418" y="0"/>
                      <a:pt x="5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6"/>
              <p:cNvSpPr/>
              <p:nvPr/>
            </p:nvSpPr>
            <p:spPr>
              <a:xfrm>
                <a:off x="2248475" y="3133550"/>
                <a:ext cx="13425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442" extrusionOk="0">
                    <a:moveTo>
                      <a:pt x="1" y="1"/>
                    </a:moveTo>
                    <a:lnTo>
                      <a:pt x="1" y="1441"/>
                    </a:lnTo>
                    <a:lnTo>
                      <a:pt x="537" y="1441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6"/>
              <p:cNvSpPr/>
              <p:nvPr/>
            </p:nvSpPr>
            <p:spPr>
              <a:xfrm>
                <a:off x="2248475" y="3173425"/>
                <a:ext cx="134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430" extrusionOk="0">
                    <a:moveTo>
                      <a:pt x="1" y="1"/>
                    </a:moveTo>
                    <a:lnTo>
                      <a:pt x="1" y="1430"/>
                    </a:lnTo>
                    <a:lnTo>
                      <a:pt x="537" y="1430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6"/>
              <p:cNvSpPr/>
              <p:nvPr/>
            </p:nvSpPr>
            <p:spPr>
              <a:xfrm>
                <a:off x="2225575" y="3204700"/>
                <a:ext cx="59250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1179" extrusionOk="0">
                    <a:moveTo>
                      <a:pt x="1179" y="0"/>
                    </a:moveTo>
                    <a:cubicBezTo>
                      <a:pt x="536" y="0"/>
                      <a:pt x="0" y="524"/>
                      <a:pt x="0" y="1179"/>
                    </a:cubicBezTo>
                    <a:lnTo>
                      <a:pt x="476" y="1179"/>
                    </a:lnTo>
                    <a:cubicBezTo>
                      <a:pt x="476" y="786"/>
                      <a:pt x="798" y="476"/>
                      <a:pt x="1179" y="476"/>
                    </a:cubicBezTo>
                    <a:cubicBezTo>
                      <a:pt x="1572" y="476"/>
                      <a:pt x="1893" y="786"/>
                      <a:pt x="1893" y="1179"/>
                    </a:cubicBezTo>
                    <a:lnTo>
                      <a:pt x="2369" y="1179"/>
                    </a:lnTo>
                    <a:cubicBezTo>
                      <a:pt x="2369" y="524"/>
                      <a:pt x="1834" y="0"/>
                      <a:pt x="11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6"/>
              <p:cNvSpPr/>
              <p:nvPr/>
            </p:nvSpPr>
            <p:spPr>
              <a:xfrm>
                <a:off x="2236575" y="3161825"/>
                <a:ext cx="37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20" extrusionOk="0">
                    <a:moveTo>
                      <a:pt x="310" y="1"/>
                    </a:moveTo>
                    <a:cubicBezTo>
                      <a:pt x="132" y="1"/>
                      <a:pt x="1" y="132"/>
                      <a:pt x="1" y="310"/>
                    </a:cubicBezTo>
                    <a:cubicBezTo>
                      <a:pt x="1" y="477"/>
                      <a:pt x="132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6"/>
              <p:cNvSpPr/>
              <p:nvPr/>
            </p:nvSpPr>
            <p:spPr>
              <a:xfrm>
                <a:off x="2241925" y="3025200"/>
                <a:ext cx="90525" cy="12682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073" extrusionOk="0">
                    <a:moveTo>
                      <a:pt x="1846" y="1"/>
                    </a:moveTo>
                    <a:cubicBezTo>
                      <a:pt x="834" y="1"/>
                      <a:pt x="1" y="834"/>
                      <a:pt x="1" y="1846"/>
                    </a:cubicBezTo>
                    <a:lnTo>
                      <a:pt x="1" y="5073"/>
                    </a:lnTo>
                    <a:lnTo>
                      <a:pt x="1061" y="5073"/>
                    </a:lnTo>
                    <a:lnTo>
                      <a:pt x="1061" y="1846"/>
                    </a:lnTo>
                    <a:cubicBezTo>
                      <a:pt x="1061" y="1418"/>
                      <a:pt x="1418" y="1060"/>
                      <a:pt x="1858" y="1060"/>
                    </a:cubicBezTo>
                    <a:lnTo>
                      <a:pt x="3620" y="1060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6"/>
              <p:cNvSpPr/>
              <p:nvPr/>
            </p:nvSpPr>
            <p:spPr>
              <a:xfrm>
                <a:off x="2302350" y="3022225"/>
                <a:ext cx="4140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299" extrusionOk="0">
                    <a:moveTo>
                      <a:pt x="394" y="1"/>
                    </a:moveTo>
                    <a:cubicBezTo>
                      <a:pt x="179" y="1"/>
                      <a:pt x="1" y="167"/>
                      <a:pt x="1" y="394"/>
                    </a:cubicBezTo>
                    <a:lnTo>
                      <a:pt x="1" y="905"/>
                    </a:lnTo>
                    <a:cubicBezTo>
                      <a:pt x="1" y="1120"/>
                      <a:pt x="179" y="1298"/>
                      <a:pt x="394" y="1298"/>
                    </a:cubicBezTo>
                    <a:lnTo>
                      <a:pt x="1263" y="1298"/>
                    </a:lnTo>
                    <a:cubicBezTo>
                      <a:pt x="1477" y="1298"/>
                      <a:pt x="1656" y="1120"/>
                      <a:pt x="1656" y="905"/>
                    </a:cubicBezTo>
                    <a:lnTo>
                      <a:pt x="1656" y="394"/>
                    </a:lnTo>
                    <a:cubicBezTo>
                      <a:pt x="1656" y="167"/>
                      <a:pt x="1477" y="1"/>
                      <a:pt x="12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6"/>
              <p:cNvSpPr/>
              <p:nvPr/>
            </p:nvSpPr>
            <p:spPr>
              <a:xfrm>
                <a:off x="2305925" y="3016725"/>
                <a:ext cx="65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644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03" y="1643"/>
                      <a:pt x="263" y="1584"/>
                      <a:pt x="263" y="1512"/>
                    </a:cubicBezTo>
                    <a:lnTo>
                      <a:pt x="263" y="143"/>
                    </a:lnTo>
                    <a:cubicBezTo>
                      <a:pt x="263" y="60"/>
                      <a:pt x="203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6"/>
              <p:cNvSpPr/>
              <p:nvPr/>
            </p:nvSpPr>
            <p:spPr>
              <a:xfrm>
                <a:off x="2317250" y="3016725"/>
                <a:ext cx="6850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644" extrusionOk="0">
                    <a:moveTo>
                      <a:pt x="143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43" y="1643"/>
                    </a:cubicBezTo>
                    <a:cubicBezTo>
                      <a:pt x="214" y="1643"/>
                      <a:pt x="274" y="1584"/>
                      <a:pt x="274" y="1512"/>
                    </a:cubicBezTo>
                    <a:lnTo>
                      <a:pt x="274" y="143"/>
                    </a:lnTo>
                    <a:cubicBezTo>
                      <a:pt x="274" y="60"/>
                      <a:pt x="214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6"/>
              <p:cNvSpPr/>
              <p:nvPr/>
            </p:nvSpPr>
            <p:spPr>
              <a:xfrm>
                <a:off x="2236275" y="3076100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1"/>
                    </a:moveTo>
                    <a:cubicBezTo>
                      <a:pt x="72" y="1"/>
                      <a:pt x="1" y="72"/>
                      <a:pt x="1" y="144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6"/>
              <p:cNvSpPr/>
              <p:nvPr/>
            </p:nvSpPr>
            <p:spPr>
              <a:xfrm>
                <a:off x="2236275" y="3117775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6"/>
              <p:cNvSpPr/>
              <p:nvPr/>
            </p:nvSpPr>
            <p:spPr>
              <a:xfrm>
                <a:off x="2236275" y="3096950"/>
                <a:ext cx="378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6" extrusionOk="0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6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4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6"/>
              <p:cNvSpPr/>
              <p:nvPr/>
            </p:nvSpPr>
            <p:spPr>
              <a:xfrm>
                <a:off x="2236275" y="3138600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1"/>
                    </a:moveTo>
                    <a:cubicBezTo>
                      <a:pt x="72" y="1"/>
                      <a:pt x="1" y="60"/>
                      <a:pt x="1" y="144"/>
                    </a:cubicBezTo>
                    <a:cubicBezTo>
                      <a:pt x="1" y="227"/>
                      <a:pt x="72" y="287"/>
                      <a:pt x="144" y="287"/>
                    </a:cubicBezTo>
                    <a:lnTo>
                      <a:pt x="1370" y="287"/>
                    </a:lnTo>
                    <a:cubicBezTo>
                      <a:pt x="1441" y="287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6"/>
              <p:cNvSpPr/>
              <p:nvPr/>
            </p:nvSpPr>
            <p:spPr>
              <a:xfrm>
                <a:off x="2569650" y="3133550"/>
                <a:ext cx="13125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42" extrusionOk="0">
                    <a:moveTo>
                      <a:pt x="1" y="1"/>
                    </a:moveTo>
                    <a:lnTo>
                      <a:pt x="1" y="1441"/>
                    </a:lnTo>
                    <a:lnTo>
                      <a:pt x="525" y="1441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6"/>
              <p:cNvSpPr/>
              <p:nvPr/>
            </p:nvSpPr>
            <p:spPr>
              <a:xfrm>
                <a:off x="2569650" y="3173425"/>
                <a:ext cx="131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30" extrusionOk="0">
                    <a:moveTo>
                      <a:pt x="1" y="1"/>
                    </a:moveTo>
                    <a:lnTo>
                      <a:pt x="1" y="1430"/>
                    </a:lnTo>
                    <a:lnTo>
                      <a:pt x="525" y="1430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36"/>
              <p:cNvSpPr/>
              <p:nvPr/>
            </p:nvSpPr>
            <p:spPr>
              <a:xfrm>
                <a:off x="2546725" y="3204700"/>
                <a:ext cx="58975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1179" extrusionOk="0">
                    <a:moveTo>
                      <a:pt x="1180" y="0"/>
                    </a:moveTo>
                    <a:cubicBezTo>
                      <a:pt x="525" y="0"/>
                      <a:pt x="1" y="524"/>
                      <a:pt x="1" y="1179"/>
                    </a:cubicBezTo>
                    <a:lnTo>
                      <a:pt x="477" y="1179"/>
                    </a:lnTo>
                    <a:cubicBezTo>
                      <a:pt x="477" y="786"/>
                      <a:pt x="787" y="476"/>
                      <a:pt x="1180" y="476"/>
                    </a:cubicBezTo>
                    <a:cubicBezTo>
                      <a:pt x="1573" y="476"/>
                      <a:pt x="1882" y="786"/>
                      <a:pt x="1882" y="1179"/>
                    </a:cubicBezTo>
                    <a:lnTo>
                      <a:pt x="2358" y="1179"/>
                    </a:lnTo>
                    <a:cubicBezTo>
                      <a:pt x="2358" y="524"/>
                      <a:pt x="1834" y="0"/>
                      <a:pt x="11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36"/>
              <p:cNvSpPr/>
              <p:nvPr/>
            </p:nvSpPr>
            <p:spPr>
              <a:xfrm>
                <a:off x="2557438" y="3161825"/>
                <a:ext cx="37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20" extrusionOk="0">
                    <a:moveTo>
                      <a:pt x="310" y="1"/>
                    </a:moveTo>
                    <a:cubicBezTo>
                      <a:pt x="143" y="1"/>
                      <a:pt x="1" y="132"/>
                      <a:pt x="1" y="310"/>
                    </a:cubicBezTo>
                    <a:cubicBezTo>
                      <a:pt x="1" y="477"/>
                      <a:pt x="143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6"/>
              <p:cNvSpPr/>
              <p:nvPr/>
            </p:nvSpPr>
            <p:spPr>
              <a:xfrm>
                <a:off x="2498800" y="3025200"/>
                <a:ext cx="90525" cy="12682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073" extrusionOk="0">
                    <a:moveTo>
                      <a:pt x="1" y="1"/>
                    </a:moveTo>
                    <a:lnTo>
                      <a:pt x="1" y="1060"/>
                    </a:lnTo>
                    <a:lnTo>
                      <a:pt x="1775" y="1060"/>
                    </a:lnTo>
                    <a:cubicBezTo>
                      <a:pt x="2216" y="1060"/>
                      <a:pt x="2573" y="1418"/>
                      <a:pt x="2573" y="1846"/>
                    </a:cubicBezTo>
                    <a:lnTo>
                      <a:pt x="2573" y="5073"/>
                    </a:lnTo>
                    <a:lnTo>
                      <a:pt x="3620" y="5073"/>
                    </a:lnTo>
                    <a:lnTo>
                      <a:pt x="3620" y="1846"/>
                    </a:lnTo>
                    <a:cubicBezTo>
                      <a:pt x="3620" y="834"/>
                      <a:pt x="2799" y="1"/>
                      <a:pt x="17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36"/>
              <p:cNvSpPr/>
              <p:nvPr/>
            </p:nvSpPr>
            <p:spPr>
              <a:xfrm>
                <a:off x="2487800" y="3022225"/>
                <a:ext cx="4140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299" extrusionOk="0">
                    <a:moveTo>
                      <a:pt x="393" y="1"/>
                    </a:moveTo>
                    <a:cubicBezTo>
                      <a:pt x="167" y="1"/>
                      <a:pt x="0" y="167"/>
                      <a:pt x="0" y="394"/>
                    </a:cubicBezTo>
                    <a:lnTo>
                      <a:pt x="0" y="905"/>
                    </a:lnTo>
                    <a:cubicBezTo>
                      <a:pt x="0" y="1120"/>
                      <a:pt x="179" y="1298"/>
                      <a:pt x="393" y="1298"/>
                    </a:cubicBezTo>
                    <a:lnTo>
                      <a:pt x="1251" y="1298"/>
                    </a:lnTo>
                    <a:cubicBezTo>
                      <a:pt x="1477" y="1298"/>
                      <a:pt x="1655" y="1120"/>
                      <a:pt x="1655" y="905"/>
                    </a:cubicBezTo>
                    <a:lnTo>
                      <a:pt x="1655" y="394"/>
                    </a:lnTo>
                    <a:cubicBezTo>
                      <a:pt x="1655" y="167"/>
                      <a:pt x="1477" y="1"/>
                      <a:pt x="12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6"/>
              <p:cNvSpPr/>
              <p:nvPr/>
            </p:nvSpPr>
            <p:spPr>
              <a:xfrm>
                <a:off x="2518750" y="3016725"/>
                <a:ext cx="68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644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15" y="1643"/>
                      <a:pt x="275" y="1584"/>
                      <a:pt x="275" y="1512"/>
                    </a:cubicBezTo>
                    <a:lnTo>
                      <a:pt x="275" y="143"/>
                    </a:lnTo>
                    <a:cubicBezTo>
                      <a:pt x="275" y="60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6"/>
              <p:cNvSpPr/>
              <p:nvPr/>
            </p:nvSpPr>
            <p:spPr>
              <a:xfrm>
                <a:off x="2507450" y="3016725"/>
                <a:ext cx="65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644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31" y="1643"/>
                    </a:cubicBezTo>
                    <a:cubicBezTo>
                      <a:pt x="203" y="1643"/>
                      <a:pt x="262" y="1584"/>
                      <a:pt x="262" y="1512"/>
                    </a:cubicBezTo>
                    <a:lnTo>
                      <a:pt x="262" y="143"/>
                    </a:lnTo>
                    <a:cubicBezTo>
                      <a:pt x="262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6"/>
              <p:cNvSpPr/>
              <p:nvPr/>
            </p:nvSpPr>
            <p:spPr>
              <a:xfrm>
                <a:off x="2557450" y="3076100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4"/>
                    </a:cubicBezTo>
                    <a:cubicBezTo>
                      <a:pt x="1501" y="72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6"/>
              <p:cNvSpPr/>
              <p:nvPr/>
            </p:nvSpPr>
            <p:spPr>
              <a:xfrm>
                <a:off x="2557450" y="3117775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36"/>
              <p:cNvSpPr/>
              <p:nvPr/>
            </p:nvSpPr>
            <p:spPr>
              <a:xfrm>
                <a:off x="2557450" y="3096950"/>
                <a:ext cx="375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6" extrusionOk="0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4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6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36"/>
              <p:cNvSpPr/>
              <p:nvPr/>
            </p:nvSpPr>
            <p:spPr>
              <a:xfrm>
                <a:off x="2557450" y="3138600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7"/>
                      <a:pt x="143" y="287"/>
                    </a:cubicBezTo>
                    <a:lnTo>
                      <a:pt x="1358" y="287"/>
                    </a:lnTo>
                    <a:cubicBezTo>
                      <a:pt x="1441" y="287"/>
                      <a:pt x="1501" y="227"/>
                      <a:pt x="1501" y="144"/>
                    </a:cubicBezTo>
                    <a:cubicBezTo>
                      <a:pt x="1501" y="60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6"/>
              <p:cNvSpPr/>
              <p:nvPr/>
            </p:nvSpPr>
            <p:spPr>
              <a:xfrm>
                <a:off x="2391050" y="2983525"/>
                <a:ext cx="4915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1216" extrusionOk="0">
                    <a:moveTo>
                      <a:pt x="1" y="1"/>
                    </a:moveTo>
                    <a:lnTo>
                      <a:pt x="1" y="1215"/>
                    </a:lnTo>
                    <a:lnTo>
                      <a:pt x="1965" y="1215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6"/>
              <p:cNvSpPr/>
              <p:nvPr/>
            </p:nvSpPr>
            <p:spPr>
              <a:xfrm>
                <a:off x="2398200" y="2801950"/>
                <a:ext cx="351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406" extrusionOk="0">
                    <a:moveTo>
                      <a:pt x="703" y="1"/>
                    </a:moveTo>
                    <a:cubicBezTo>
                      <a:pt x="310" y="1"/>
                      <a:pt x="1" y="322"/>
                      <a:pt x="1" y="703"/>
                    </a:cubicBezTo>
                    <a:cubicBezTo>
                      <a:pt x="1" y="1096"/>
                      <a:pt x="310" y="1406"/>
                      <a:pt x="703" y="1406"/>
                    </a:cubicBezTo>
                    <a:cubicBezTo>
                      <a:pt x="1084" y="1406"/>
                      <a:pt x="1406" y="1096"/>
                      <a:pt x="1406" y="703"/>
                    </a:cubicBezTo>
                    <a:cubicBezTo>
                      <a:pt x="1406" y="322"/>
                      <a:pt x="1084" y="1"/>
                      <a:pt x="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6"/>
              <p:cNvSpPr/>
              <p:nvPr/>
            </p:nvSpPr>
            <p:spPr>
              <a:xfrm>
                <a:off x="2315150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36"/>
              <p:cNvSpPr/>
              <p:nvPr/>
            </p:nvSpPr>
            <p:spPr>
              <a:xfrm>
                <a:off x="2477075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58" y="0"/>
                      <a:pt x="1" y="346"/>
                      <a:pt x="1" y="774"/>
                    </a:cubicBezTo>
                    <a:cubicBezTo>
                      <a:pt x="1" y="1203"/>
                      <a:pt x="358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36"/>
              <p:cNvSpPr/>
              <p:nvPr/>
            </p:nvSpPr>
            <p:spPr>
              <a:xfrm>
                <a:off x="2334800" y="2819525"/>
                <a:ext cx="161950" cy="166700"/>
              </a:xfrm>
              <a:custGeom>
                <a:avLst/>
                <a:gdLst/>
                <a:ahLst/>
                <a:cxnLst/>
                <a:rect l="l" t="t" r="r" b="b"/>
                <a:pathLst>
                  <a:path w="6478" h="6668" extrusionOk="0">
                    <a:moveTo>
                      <a:pt x="453" y="0"/>
                    </a:moveTo>
                    <a:cubicBezTo>
                      <a:pt x="203" y="0"/>
                      <a:pt x="1" y="215"/>
                      <a:pt x="1" y="465"/>
                    </a:cubicBezTo>
                    <a:lnTo>
                      <a:pt x="1" y="6204"/>
                    </a:lnTo>
                    <a:cubicBezTo>
                      <a:pt x="1" y="6454"/>
                      <a:pt x="203" y="6668"/>
                      <a:pt x="453" y="6668"/>
                    </a:cubicBezTo>
                    <a:lnTo>
                      <a:pt x="6013" y="6668"/>
                    </a:lnTo>
                    <a:cubicBezTo>
                      <a:pt x="6275" y="6668"/>
                      <a:pt x="6478" y="6454"/>
                      <a:pt x="6478" y="6204"/>
                    </a:cubicBezTo>
                    <a:lnTo>
                      <a:pt x="6478" y="465"/>
                    </a:lnTo>
                    <a:cubicBezTo>
                      <a:pt x="6478" y="215"/>
                      <a:pt x="6275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6"/>
              <p:cNvSpPr/>
              <p:nvPr/>
            </p:nvSpPr>
            <p:spPr>
              <a:xfrm>
                <a:off x="2327075" y="2878150"/>
                <a:ext cx="7750" cy="494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978" extrusionOk="0">
                    <a:moveTo>
                      <a:pt x="155" y="1"/>
                    </a:moveTo>
                    <a:cubicBezTo>
                      <a:pt x="60" y="1"/>
                      <a:pt x="0" y="72"/>
                      <a:pt x="0" y="156"/>
                    </a:cubicBezTo>
                    <a:lnTo>
                      <a:pt x="0" y="1823"/>
                    </a:lnTo>
                    <a:cubicBezTo>
                      <a:pt x="0" y="1906"/>
                      <a:pt x="60" y="1977"/>
                      <a:pt x="155" y="1977"/>
                    </a:cubicBezTo>
                    <a:cubicBezTo>
                      <a:pt x="238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8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6"/>
              <p:cNvSpPr/>
              <p:nvPr/>
            </p:nvSpPr>
            <p:spPr>
              <a:xfrm>
                <a:off x="2496725" y="2878150"/>
                <a:ext cx="7775" cy="49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978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823"/>
                    </a:lnTo>
                    <a:cubicBezTo>
                      <a:pt x="1" y="1906"/>
                      <a:pt x="72" y="1977"/>
                      <a:pt x="155" y="1977"/>
                    </a:cubicBezTo>
                    <a:cubicBezTo>
                      <a:pt x="239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9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6"/>
              <p:cNvSpPr/>
              <p:nvPr/>
            </p:nvSpPr>
            <p:spPr>
              <a:xfrm>
                <a:off x="2355350" y="2937400"/>
                <a:ext cx="12087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1406" extrusionOk="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lnTo>
                      <a:pt x="0" y="953"/>
                    </a:lnTo>
                    <a:cubicBezTo>
                      <a:pt x="0" y="1203"/>
                      <a:pt x="203" y="1405"/>
                      <a:pt x="465" y="1405"/>
                    </a:cubicBezTo>
                    <a:lnTo>
                      <a:pt x="4370" y="1405"/>
                    </a:lnTo>
                    <a:cubicBezTo>
                      <a:pt x="4620" y="1405"/>
                      <a:pt x="4834" y="1203"/>
                      <a:pt x="4834" y="953"/>
                    </a:cubicBezTo>
                    <a:lnTo>
                      <a:pt x="4834" y="465"/>
                    </a:lnTo>
                    <a:cubicBezTo>
                      <a:pt x="4834" y="203"/>
                      <a:pt x="4620" y="0"/>
                      <a:pt x="43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6"/>
              <p:cNvSpPr/>
              <p:nvPr/>
            </p:nvSpPr>
            <p:spPr>
              <a:xfrm>
                <a:off x="2351475" y="2933825"/>
                <a:ext cx="128300" cy="42600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1704" extrusionOk="0">
                    <a:moveTo>
                      <a:pt x="4525" y="298"/>
                    </a:moveTo>
                    <a:cubicBezTo>
                      <a:pt x="4691" y="298"/>
                      <a:pt x="4834" y="429"/>
                      <a:pt x="4834" y="608"/>
                    </a:cubicBezTo>
                    <a:lnTo>
                      <a:pt x="4834" y="1096"/>
                    </a:lnTo>
                    <a:cubicBezTo>
                      <a:pt x="4834" y="1263"/>
                      <a:pt x="4691" y="1405"/>
                      <a:pt x="4525" y="1405"/>
                    </a:cubicBezTo>
                    <a:lnTo>
                      <a:pt x="620" y="1405"/>
                    </a:lnTo>
                    <a:cubicBezTo>
                      <a:pt x="441" y="1405"/>
                      <a:pt x="298" y="1263"/>
                      <a:pt x="298" y="1096"/>
                    </a:cubicBezTo>
                    <a:lnTo>
                      <a:pt x="298" y="608"/>
                    </a:lnTo>
                    <a:cubicBezTo>
                      <a:pt x="298" y="429"/>
                      <a:pt x="441" y="298"/>
                      <a:pt x="620" y="298"/>
                    </a:cubicBezTo>
                    <a:close/>
                    <a:moveTo>
                      <a:pt x="620" y="0"/>
                    </a:moveTo>
                    <a:cubicBezTo>
                      <a:pt x="274" y="0"/>
                      <a:pt x="0" y="274"/>
                      <a:pt x="0" y="608"/>
                    </a:cubicBezTo>
                    <a:lnTo>
                      <a:pt x="0" y="1096"/>
                    </a:lnTo>
                    <a:cubicBezTo>
                      <a:pt x="0" y="1429"/>
                      <a:pt x="274" y="1703"/>
                      <a:pt x="620" y="1703"/>
                    </a:cubicBezTo>
                    <a:lnTo>
                      <a:pt x="4525" y="1703"/>
                    </a:lnTo>
                    <a:cubicBezTo>
                      <a:pt x="4858" y="1703"/>
                      <a:pt x="5132" y="1429"/>
                      <a:pt x="5132" y="1096"/>
                    </a:cubicBezTo>
                    <a:lnTo>
                      <a:pt x="5132" y="608"/>
                    </a:lnTo>
                    <a:cubicBezTo>
                      <a:pt x="5132" y="274"/>
                      <a:pt x="4858" y="0"/>
                      <a:pt x="4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6"/>
              <p:cNvSpPr/>
              <p:nvPr/>
            </p:nvSpPr>
            <p:spPr>
              <a:xfrm>
                <a:off x="2356525" y="2883525"/>
                <a:ext cx="387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9" extrusionOk="0">
                    <a:moveTo>
                      <a:pt x="775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75" y="1548"/>
                    </a:cubicBezTo>
                    <a:cubicBezTo>
                      <a:pt x="1203" y="1548"/>
                      <a:pt x="1549" y="1203"/>
                      <a:pt x="1549" y="774"/>
                    </a:cubicBezTo>
                    <a:cubicBezTo>
                      <a:pt x="1549" y="346"/>
                      <a:pt x="1203" y="0"/>
                      <a:pt x="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6"/>
              <p:cNvSpPr/>
              <p:nvPr/>
            </p:nvSpPr>
            <p:spPr>
              <a:xfrm>
                <a:off x="2352675" y="2879650"/>
                <a:ext cx="46450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929" y="298"/>
                    </a:moveTo>
                    <a:cubicBezTo>
                      <a:pt x="1274" y="298"/>
                      <a:pt x="1560" y="584"/>
                      <a:pt x="1560" y="929"/>
                    </a:cubicBezTo>
                    <a:cubicBezTo>
                      <a:pt x="1560" y="1274"/>
                      <a:pt x="1274" y="1560"/>
                      <a:pt x="929" y="1560"/>
                    </a:cubicBezTo>
                    <a:cubicBezTo>
                      <a:pt x="583" y="1560"/>
                      <a:pt x="298" y="1274"/>
                      <a:pt x="298" y="929"/>
                    </a:cubicBezTo>
                    <a:cubicBezTo>
                      <a:pt x="298" y="584"/>
                      <a:pt x="583" y="298"/>
                      <a:pt x="929" y="298"/>
                    </a:cubicBezTo>
                    <a:close/>
                    <a:moveTo>
                      <a:pt x="929" y="1"/>
                    </a:moveTo>
                    <a:cubicBezTo>
                      <a:pt x="417" y="1"/>
                      <a:pt x="0" y="417"/>
                      <a:pt x="0" y="929"/>
                    </a:cubicBezTo>
                    <a:cubicBezTo>
                      <a:pt x="0" y="1441"/>
                      <a:pt x="417" y="1858"/>
                      <a:pt x="929" y="1858"/>
                    </a:cubicBezTo>
                    <a:cubicBezTo>
                      <a:pt x="1441" y="1858"/>
                      <a:pt x="1857" y="1441"/>
                      <a:pt x="1857" y="929"/>
                    </a:cubicBezTo>
                    <a:cubicBezTo>
                      <a:pt x="1857" y="417"/>
                      <a:pt x="1441" y="1"/>
                      <a:pt x="9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6"/>
              <p:cNvSpPr/>
              <p:nvPr/>
            </p:nvSpPr>
            <p:spPr>
              <a:xfrm>
                <a:off x="2436000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0" y="1203"/>
                      <a:pt x="1560" y="774"/>
                    </a:cubicBezTo>
                    <a:cubicBezTo>
                      <a:pt x="1560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6"/>
              <p:cNvSpPr/>
              <p:nvPr/>
            </p:nvSpPr>
            <p:spPr>
              <a:xfrm>
                <a:off x="2432425" y="2879650"/>
                <a:ext cx="46175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58" extrusionOk="0">
                    <a:moveTo>
                      <a:pt x="930" y="298"/>
                    </a:moveTo>
                    <a:cubicBezTo>
                      <a:pt x="1275" y="298"/>
                      <a:pt x="1549" y="584"/>
                      <a:pt x="1549" y="929"/>
                    </a:cubicBezTo>
                    <a:cubicBezTo>
                      <a:pt x="1549" y="1274"/>
                      <a:pt x="1275" y="1560"/>
                      <a:pt x="930" y="1560"/>
                    </a:cubicBezTo>
                    <a:cubicBezTo>
                      <a:pt x="572" y="1560"/>
                      <a:pt x="299" y="1274"/>
                      <a:pt x="299" y="929"/>
                    </a:cubicBezTo>
                    <a:cubicBezTo>
                      <a:pt x="299" y="584"/>
                      <a:pt x="572" y="298"/>
                      <a:pt x="930" y="298"/>
                    </a:cubicBezTo>
                    <a:close/>
                    <a:moveTo>
                      <a:pt x="930" y="1"/>
                    </a:moveTo>
                    <a:cubicBezTo>
                      <a:pt x="418" y="1"/>
                      <a:pt x="1" y="417"/>
                      <a:pt x="1" y="929"/>
                    </a:cubicBezTo>
                    <a:cubicBezTo>
                      <a:pt x="1" y="1441"/>
                      <a:pt x="418" y="1858"/>
                      <a:pt x="930" y="1858"/>
                    </a:cubicBezTo>
                    <a:cubicBezTo>
                      <a:pt x="1430" y="1858"/>
                      <a:pt x="1846" y="1441"/>
                      <a:pt x="1846" y="929"/>
                    </a:cubicBezTo>
                    <a:cubicBezTo>
                      <a:pt x="1846" y="417"/>
                      <a:pt x="1442" y="1"/>
                      <a:pt x="9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6"/>
              <p:cNvSpPr/>
              <p:nvPr/>
            </p:nvSpPr>
            <p:spPr>
              <a:xfrm>
                <a:off x="2377975" y="2890375"/>
                <a:ext cx="805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22" extrusionOk="0">
                    <a:moveTo>
                      <a:pt x="155" y="0"/>
                    </a:moveTo>
                    <a:cubicBezTo>
                      <a:pt x="71" y="0"/>
                      <a:pt x="0" y="72"/>
                      <a:pt x="0" y="155"/>
                    </a:cubicBezTo>
                    <a:cubicBezTo>
                      <a:pt x="0" y="250"/>
                      <a:pt x="71" y="322"/>
                      <a:pt x="155" y="322"/>
                    </a:cubicBezTo>
                    <a:cubicBezTo>
                      <a:pt x="250" y="322"/>
                      <a:pt x="322" y="250"/>
                      <a:pt x="322" y="155"/>
                    </a:cubicBezTo>
                    <a:cubicBezTo>
                      <a:pt x="322" y="72"/>
                      <a:pt x="250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6"/>
              <p:cNvSpPr/>
              <p:nvPr/>
            </p:nvSpPr>
            <p:spPr>
              <a:xfrm>
                <a:off x="2458025" y="2890375"/>
                <a:ext cx="807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22" extrusionOk="0">
                    <a:moveTo>
                      <a:pt x="156" y="0"/>
                    </a:moveTo>
                    <a:cubicBezTo>
                      <a:pt x="72" y="0"/>
                      <a:pt x="1" y="72"/>
                      <a:pt x="1" y="155"/>
                    </a:cubicBezTo>
                    <a:cubicBezTo>
                      <a:pt x="1" y="250"/>
                      <a:pt x="72" y="322"/>
                      <a:pt x="156" y="322"/>
                    </a:cubicBezTo>
                    <a:cubicBezTo>
                      <a:pt x="251" y="322"/>
                      <a:pt x="322" y="250"/>
                      <a:pt x="322" y="155"/>
                    </a:cubicBezTo>
                    <a:cubicBezTo>
                      <a:pt x="322" y="72"/>
                      <a:pt x="251" y="0"/>
                      <a:pt x="1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6"/>
              <p:cNvSpPr/>
              <p:nvPr/>
            </p:nvSpPr>
            <p:spPr>
              <a:xfrm>
                <a:off x="2329450" y="3009725"/>
                <a:ext cx="172650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6883" extrusionOk="0">
                    <a:moveTo>
                      <a:pt x="393" y="1"/>
                    </a:moveTo>
                    <a:cubicBezTo>
                      <a:pt x="179" y="1"/>
                      <a:pt x="0" y="179"/>
                      <a:pt x="0" y="393"/>
                    </a:cubicBezTo>
                    <a:lnTo>
                      <a:pt x="0" y="6478"/>
                    </a:lnTo>
                    <a:cubicBezTo>
                      <a:pt x="0" y="6704"/>
                      <a:pt x="179" y="6882"/>
                      <a:pt x="393" y="6882"/>
                    </a:cubicBezTo>
                    <a:lnTo>
                      <a:pt x="6501" y="6882"/>
                    </a:lnTo>
                    <a:cubicBezTo>
                      <a:pt x="6727" y="6882"/>
                      <a:pt x="6906" y="6704"/>
                      <a:pt x="6906" y="6478"/>
                    </a:cubicBezTo>
                    <a:lnTo>
                      <a:pt x="6906" y="393"/>
                    </a:lnTo>
                    <a:cubicBezTo>
                      <a:pt x="6906" y="179"/>
                      <a:pt x="6727" y="1"/>
                      <a:pt x="65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6"/>
              <p:cNvSpPr/>
              <p:nvPr/>
            </p:nvSpPr>
            <p:spPr>
              <a:xfrm>
                <a:off x="2387788" y="2988900"/>
                <a:ext cx="56000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286" extrusionOk="0">
                    <a:moveTo>
                      <a:pt x="144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26"/>
                      <a:pt x="60" y="286"/>
                      <a:pt x="144" y="286"/>
                    </a:cubicBezTo>
                    <a:lnTo>
                      <a:pt x="2096" y="286"/>
                    </a:lnTo>
                    <a:cubicBezTo>
                      <a:pt x="2168" y="286"/>
                      <a:pt x="2239" y="226"/>
                      <a:pt x="2239" y="143"/>
                    </a:cubicBezTo>
                    <a:cubicBezTo>
                      <a:pt x="2239" y="72"/>
                      <a:pt x="2168" y="0"/>
                      <a:pt x="2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6"/>
              <p:cNvSpPr/>
              <p:nvPr/>
            </p:nvSpPr>
            <p:spPr>
              <a:xfrm>
                <a:off x="2387788" y="2999600"/>
                <a:ext cx="560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275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5"/>
                      <a:pt x="60" y="275"/>
                      <a:pt x="144" y="275"/>
                    </a:cubicBezTo>
                    <a:lnTo>
                      <a:pt x="2096" y="275"/>
                    </a:lnTo>
                    <a:cubicBezTo>
                      <a:pt x="2168" y="275"/>
                      <a:pt x="2239" y="215"/>
                      <a:pt x="2239" y="132"/>
                    </a:cubicBezTo>
                    <a:cubicBezTo>
                      <a:pt x="2239" y="60"/>
                      <a:pt x="2168" y="1"/>
                      <a:pt x="20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6"/>
              <p:cNvSpPr/>
              <p:nvPr/>
            </p:nvSpPr>
            <p:spPr>
              <a:xfrm>
                <a:off x="2329450" y="3032350"/>
                <a:ext cx="1726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489" extrusionOk="0">
                    <a:moveTo>
                      <a:pt x="0" y="0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6"/>
              <p:cNvSpPr/>
              <p:nvPr/>
            </p:nvSpPr>
            <p:spPr>
              <a:xfrm>
                <a:off x="2329450" y="3151100"/>
                <a:ext cx="1726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490" extrusionOk="0">
                    <a:moveTo>
                      <a:pt x="0" y="1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6"/>
              <p:cNvSpPr/>
              <p:nvPr/>
            </p:nvSpPr>
            <p:spPr>
              <a:xfrm>
                <a:off x="2384225" y="3064200"/>
                <a:ext cx="62825" cy="6282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513" extrusionOk="0">
                    <a:moveTo>
                      <a:pt x="1262" y="0"/>
                    </a:moveTo>
                    <a:cubicBezTo>
                      <a:pt x="560" y="0"/>
                      <a:pt x="0" y="572"/>
                      <a:pt x="0" y="1262"/>
                    </a:cubicBezTo>
                    <a:cubicBezTo>
                      <a:pt x="0" y="1953"/>
                      <a:pt x="560" y="2513"/>
                      <a:pt x="1262" y="2513"/>
                    </a:cubicBezTo>
                    <a:cubicBezTo>
                      <a:pt x="1953" y="2513"/>
                      <a:pt x="2512" y="1953"/>
                      <a:pt x="2512" y="1262"/>
                    </a:cubicBezTo>
                    <a:cubicBezTo>
                      <a:pt x="2512" y="572"/>
                      <a:pt x="1953" y="0"/>
                      <a:pt x="12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6"/>
              <p:cNvSpPr/>
              <p:nvPr/>
            </p:nvSpPr>
            <p:spPr>
              <a:xfrm>
                <a:off x="2380650" y="3060625"/>
                <a:ext cx="70275" cy="7027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11" extrusionOk="0">
                    <a:moveTo>
                      <a:pt x="1405" y="298"/>
                    </a:moveTo>
                    <a:cubicBezTo>
                      <a:pt x="2012" y="298"/>
                      <a:pt x="2512" y="798"/>
                      <a:pt x="2512" y="1405"/>
                    </a:cubicBezTo>
                    <a:cubicBezTo>
                      <a:pt x="2512" y="2013"/>
                      <a:pt x="2012" y="2513"/>
                      <a:pt x="1405" y="2513"/>
                    </a:cubicBezTo>
                    <a:cubicBezTo>
                      <a:pt x="786" y="2513"/>
                      <a:pt x="298" y="2013"/>
                      <a:pt x="298" y="1405"/>
                    </a:cubicBezTo>
                    <a:cubicBezTo>
                      <a:pt x="298" y="798"/>
                      <a:pt x="786" y="298"/>
                      <a:pt x="1405" y="298"/>
                    </a:cubicBezTo>
                    <a:close/>
                    <a:moveTo>
                      <a:pt x="1405" y="1"/>
                    </a:moveTo>
                    <a:cubicBezTo>
                      <a:pt x="631" y="1"/>
                      <a:pt x="0" y="632"/>
                      <a:pt x="0" y="1405"/>
                    </a:cubicBezTo>
                    <a:cubicBezTo>
                      <a:pt x="0" y="2179"/>
                      <a:pt x="631" y="2810"/>
                      <a:pt x="1405" y="2810"/>
                    </a:cubicBezTo>
                    <a:cubicBezTo>
                      <a:pt x="2179" y="2810"/>
                      <a:pt x="2810" y="2179"/>
                      <a:pt x="2810" y="1405"/>
                    </a:cubicBezTo>
                    <a:cubicBezTo>
                      <a:pt x="2810" y="632"/>
                      <a:pt x="2179" y="1"/>
                      <a:pt x="1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6"/>
              <p:cNvSpPr/>
              <p:nvPr/>
            </p:nvSpPr>
            <p:spPr>
              <a:xfrm>
                <a:off x="2327650" y="3404725"/>
                <a:ext cx="1762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7050" h="667" extrusionOk="0">
                    <a:moveTo>
                      <a:pt x="334" y="0"/>
                    </a:moveTo>
                    <a:cubicBezTo>
                      <a:pt x="144" y="0"/>
                      <a:pt x="1" y="143"/>
                      <a:pt x="1" y="333"/>
                    </a:cubicBezTo>
                    <a:cubicBezTo>
                      <a:pt x="1" y="512"/>
                      <a:pt x="144" y="667"/>
                      <a:pt x="334" y="667"/>
                    </a:cubicBezTo>
                    <a:lnTo>
                      <a:pt x="6716" y="667"/>
                    </a:lnTo>
                    <a:cubicBezTo>
                      <a:pt x="6895" y="667"/>
                      <a:pt x="7049" y="512"/>
                      <a:pt x="7049" y="333"/>
                    </a:cubicBezTo>
                    <a:cubicBezTo>
                      <a:pt x="7049" y="143"/>
                      <a:pt x="6895" y="0"/>
                      <a:pt x="67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6"/>
              <p:cNvSpPr/>
              <p:nvPr/>
            </p:nvSpPr>
            <p:spPr>
              <a:xfrm>
                <a:off x="2254425" y="3320775"/>
                <a:ext cx="554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6192" extrusionOk="0">
                    <a:moveTo>
                      <a:pt x="489" y="1"/>
                    </a:moveTo>
                    <a:cubicBezTo>
                      <a:pt x="215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15" y="6192"/>
                      <a:pt x="489" y="6192"/>
                    </a:cubicBezTo>
                    <a:lnTo>
                      <a:pt x="1727" y="6192"/>
                    </a:lnTo>
                    <a:cubicBezTo>
                      <a:pt x="2001" y="6192"/>
                      <a:pt x="2216" y="5966"/>
                      <a:pt x="2216" y="5704"/>
                    </a:cubicBezTo>
                    <a:lnTo>
                      <a:pt x="2216" y="489"/>
                    </a:lnTo>
                    <a:cubicBezTo>
                      <a:pt x="2216" y="227"/>
                      <a:pt x="2001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36"/>
              <p:cNvSpPr/>
              <p:nvPr/>
            </p:nvSpPr>
            <p:spPr>
              <a:xfrm>
                <a:off x="2254425" y="3444600"/>
                <a:ext cx="5540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239" extrusionOk="0">
                    <a:moveTo>
                      <a:pt x="1" y="1"/>
                    </a:moveTo>
                    <a:lnTo>
                      <a:pt x="1" y="751"/>
                    </a:lnTo>
                    <a:cubicBezTo>
                      <a:pt x="1" y="1013"/>
                      <a:pt x="215" y="1239"/>
                      <a:pt x="489" y="1239"/>
                    </a:cubicBezTo>
                    <a:lnTo>
                      <a:pt x="1727" y="1239"/>
                    </a:lnTo>
                    <a:cubicBezTo>
                      <a:pt x="2001" y="1239"/>
                      <a:pt x="2216" y="1013"/>
                      <a:pt x="2216" y="751"/>
                    </a:cubicBezTo>
                    <a:lnTo>
                      <a:pt x="2216" y="1"/>
                    </a:lnTo>
                    <a:cubicBezTo>
                      <a:pt x="2216" y="262"/>
                      <a:pt x="2001" y="489"/>
                      <a:pt x="1727" y="489"/>
                    </a:cubicBezTo>
                    <a:lnTo>
                      <a:pt x="489" y="489"/>
                    </a:lnTo>
                    <a:cubicBezTo>
                      <a:pt x="215" y="489"/>
                      <a:pt x="1" y="262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6"/>
              <p:cNvSpPr/>
              <p:nvPr/>
            </p:nvSpPr>
            <p:spPr>
              <a:xfrm>
                <a:off x="2246400" y="3306200"/>
                <a:ext cx="71450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3108" extrusionOk="0">
                    <a:moveTo>
                      <a:pt x="489" y="0"/>
                    </a:moveTo>
                    <a:cubicBezTo>
                      <a:pt x="215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15" y="3108"/>
                      <a:pt x="489" y="3108"/>
                    </a:cubicBezTo>
                    <a:lnTo>
                      <a:pt x="2370" y="3108"/>
                    </a:lnTo>
                    <a:cubicBezTo>
                      <a:pt x="2644" y="3108"/>
                      <a:pt x="2858" y="2881"/>
                      <a:pt x="2858" y="2608"/>
                    </a:cubicBezTo>
                    <a:lnTo>
                      <a:pt x="2858" y="488"/>
                    </a:lnTo>
                    <a:cubicBezTo>
                      <a:pt x="2858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6"/>
              <p:cNvSpPr/>
              <p:nvPr/>
            </p:nvSpPr>
            <p:spPr>
              <a:xfrm>
                <a:off x="2246400" y="3339825"/>
                <a:ext cx="71450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1763" extrusionOk="0"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15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1"/>
                    </a:lnTo>
                    <a:cubicBezTo>
                      <a:pt x="2858" y="274"/>
                      <a:pt x="2644" y="489"/>
                      <a:pt x="2370" y="489"/>
                    </a:cubicBezTo>
                    <a:lnTo>
                      <a:pt x="489" y="489"/>
                    </a:lnTo>
                    <a:cubicBezTo>
                      <a:pt x="215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6"/>
              <p:cNvSpPr/>
              <p:nvPr/>
            </p:nvSpPr>
            <p:spPr>
              <a:xfrm>
                <a:off x="2260400" y="3398750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07" y="1"/>
                    </a:moveTo>
                    <a:cubicBezTo>
                      <a:pt x="48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48" y="2930"/>
                      <a:pt x="107" y="2930"/>
                    </a:cubicBezTo>
                    <a:cubicBezTo>
                      <a:pt x="167" y="2930"/>
                      <a:pt x="226" y="2882"/>
                      <a:pt x="226" y="2811"/>
                    </a:cubicBezTo>
                    <a:lnTo>
                      <a:pt x="226" y="120"/>
                    </a:lnTo>
                    <a:cubicBezTo>
                      <a:pt x="226" y="49"/>
                      <a:pt x="167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6"/>
              <p:cNvSpPr/>
              <p:nvPr/>
            </p:nvSpPr>
            <p:spPr>
              <a:xfrm>
                <a:off x="2272900" y="3391325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19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19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6"/>
              <p:cNvSpPr/>
              <p:nvPr/>
            </p:nvSpPr>
            <p:spPr>
              <a:xfrm>
                <a:off x="2285700" y="3391325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07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07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6"/>
              <p:cNvSpPr/>
              <p:nvPr/>
            </p:nvSpPr>
            <p:spPr>
              <a:xfrm>
                <a:off x="2298200" y="3398750"/>
                <a:ext cx="59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930" extrusionOk="0">
                    <a:moveTo>
                      <a:pt x="119" y="1"/>
                    </a:moveTo>
                    <a:cubicBezTo>
                      <a:pt x="60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60" y="2930"/>
                      <a:pt x="119" y="2930"/>
                    </a:cubicBezTo>
                    <a:cubicBezTo>
                      <a:pt x="179" y="2930"/>
                      <a:pt x="238" y="2882"/>
                      <a:pt x="238" y="2811"/>
                    </a:cubicBezTo>
                    <a:lnTo>
                      <a:pt x="238" y="120"/>
                    </a:lnTo>
                    <a:cubicBezTo>
                      <a:pt x="238" y="49"/>
                      <a:pt x="179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6"/>
              <p:cNvSpPr/>
              <p:nvPr/>
            </p:nvSpPr>
            <p:spPr>
              <a:xfrm>
                <a:off x="2521425" y="3320775"/>
                <a:ext cx="557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6192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27" y="6192"/>
                      <a:pt x="489" y="6192"/>
                    </a:cubicBezTo>
                    <a:lnTo>
                      <a:pt x="1739" y="6192"/>
                    </a:lnTo>
                    <a:cubicBezTo>
                      <a:pt x="2001" y="6192"/>
                      <a:pt x="2227" y="5966"/>
                      <a:pt x="2227" y="5704"/>
                    </a:cubicBezTo>
                    <a:lnTo>
                      <a:pt x="2227" y="489"/>
                    </a:lnTo>
                    <a:cubicBezTo>
                      <a:pt x="2227" y="227"/>
                      <a:pt x="2001" y="1"/>
                      <a:pt x="1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6"/>
              <p:cNvSpPr/>
              <p:nvPr/>
            </p:nvSpPr>
            <p:spPr>
              <a:xfrm>
                <a:off x="2513400" y="3306200"/>
                <a:ext cx="71750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3108" extrusionOk="0">
                    <a:moveTo>
                      <a:pt x="500" y="0"/>
                    </a:moveTo>
                    <a:cubicBezTo>
                      <a:pt x="227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27" y="3108"/>
                      <a:pt x="500" y="3108"/>
                    </a:cubicBezTo>
                    <a:lnTo>
                      <a:pt x="2370" y="3108"/>
                    </a:lnTo>
                    <a:cubicBezTo>
                      <a:pt x="2644" y="3108"/>
                      <a:pt x="2870" y="2881"/>
                      <a:pt x="2870" y="2608"/>
                    </a:cubicBezTo>
                    <a:lnTo>
                      <a:pt x="2870" y="488"/>
                    </a:lnTo>
                    <a:cubicBezTo>
                      <a:pt x="2870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6"/>
              <p:cNvSpPr/>
              <p:nvPr/>
            </p:nvSpPr>
            <p:spPr>
              <a:xfrm>
                <a:off x="2513400" y="3339825"/>
                <a:ext cx="7147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1763" extrusionOk="0">
                    <a:moveTo>
                      <a:pt x="2858" y="1"/>
                    </a:move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58" y="28"/>
                      <a:pt x="2858" y="14"/>
                      <a:pt x="2858" y="1"/>
                    </a:cubicBezTo>
                    <a:close/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27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47" y="296"/>
                      <a:pt x="2630" y="489"/>
                      <a:pt x="2370" y="489"/>
                    </a:cubicBezTo>
                    <a:lnTo>
                      <a:pt x="489" y="489"/>
                    </a:lnTo>
                    <a:cubicBezTo>
                      <a:pt x="227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6"/>
              <p:cNvSpPr/>
              <p:nvPr/>
            </p:nvSpPr>
            <p:spPr>
              <a:xfrm>
                <a:off x="2521425" y="3391325"/>
                <a:ext cx="557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3370" extrusionOk="0">
                    <a:moveTo>
                      <a:pt x="858" y="0"/>
                    </a:moveTo>
                    <a:cubicBezTo>
                      <a:pt x="799" y="0"/>
                      <a:pt x="739" y="60"/>
                      <a:pt x="739" y="119"/>
                    </a:cubicBezTo>
                    <a:lnTo>
                      <a:pt x="739" y="2620"/>
                    </a:lnTo>
                    <a:lnTo>
                      <a:pt x="489" y="2620"/>
                    </a:lnTo>
                    <a:cubicBezTo>
                      <a:pt x="477" y="2620"/>
                      <a:pt x="477" y="2608"/>
                      <a:pt x="465" y="2608"/>
                    </a:cubicBezTo>
                    <a:lnTo>
                      <a:pt x="465" y="417"/>
                    </a:lnTo>
                    <a:cubicBezTo>
                      <a:pt x="465" y="346"/>
                      <a:pt x="418" y="298"/>
                      <a:pt x="358" y="298"/>
                    </a:cubicBezTo>
                    <a:cubicBezTo>
                      <a:pt x="287" y="298"/>
                      <a:pt x="239" y="346"/>
                      <a:pt x="239" y="417"/>
                    </a:cubicBezTo>
                    <a:lnTo>
                      <a:pt x="239" y="2548"/>
                    </a:lnTo>
                    <a:cubicBezTo>
                      <a:pt x="96" y="2453"/>
                      <a:pt x="1" y="2298"/>
                      <a:pt x="1" y="2132"/>
                    </a:cubicBezTo>
                    <a:lnTo>
                      <a:pt x="1" y="2882"/>
                    </a:lnTo>
                    <a:cubicBezTo>
                      <a:pt x="1" y="3144"/>
                      <a:pt x="215" y="3370"/>
                      <a:pt x="489" y="3370"/>
                    </a:cubicBezTo>
                    <a:lnTo>
                      <a:pt x="1739" y="3370"/>
                    </a:lnTo>
                    <a:cubicBezTo>
                      <a:pt x="2001" y="3370"/>
                      <a:pt x="2227" y="3144"/>
                      <a:pt x="2227" y="2882"/>
                    </a:cubicBezTo>
                    <a:lnTo>
                      <a:pt x="2227" y="2132"/>
                    </a:lnTo>
                    <a:cubicBezTo>
                      <a:pt x="2227" y="2298"/>
                      <a:pt x="2132" y="2453"/>
                      <a:pt x="1989" y="2548"/>
                    </a:cubicBezTo>
                    <a:lnTo>
                      <a:pt x="1989" y="417"/>
                    </a:lnTo>
                    <a:cubicBezTo>
                      <a:pt x="1989" y="346"/>
                      <a:pt x="1930" y="298"/>
                      <a:pt x="1870" y="298"/>
                    </a:cubicBezTo>
                    <a:cubicBezTo>
                      <a:pt x="1811" y="298"/>
                      <a:pt x="1763" y="346"/>
                      <a:pt x="1763" y="417"/>
                    </a:cubicBezTo>
                    <a:lnTo>
                      <a:pt x="1763" y="2608"/>
                    </a:lnTo>
                    <a:cubicBezTo>
                      <a:pt x="1751" y="2608"/>
                      <a:pt x="1739" y="2620"/>
                      <a:pt x="1739" y="2620"/>
                    </a:cubicBezTo>
                    <a:lnTo>
                      <a:pt x="1477" y="2620"/>
                    </a:lnTo>
                    <a:lnTo>
                      <a:pt x="1477" y="119"/>
                    </a:lnTo>
                    <a:cubicBezTo>
                      <a:pt x="1477" y="60"/>
                      <a:pt x="1430" y="0"/>
                      <a:pt x="1370" y="0"/>
                    </a:cubicBezTo>
                    <a:cubicBezTo>
                      <a:pt x="1299" y="0"/>
                      <a:pt x="1251" y="60"/>
                      <a:pt x="1251" y="119"/>
                    </a:cubicBezTo>
                    <a:lnTo>
                      <a:pt x="1251" y="2620"/>
                    </a:lnTo>
                    <a:lnTo>
                      <a:pt x="977" y="2620"/>
                    </a:lnTo>
                    <a:lnTo>
                      <a:pt x="977" y="119"/>
                    </a:lnTo>
                    <a:cubicBezTo>
                      <a:pt x="977" y="60"/>
                      <a:pt x="918" y="0"/>
                      <a:pt x="8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6"/>
              <p:cNvSpPr/>
              <p:nvPr/>
            </p:nvSpPr>
            <p:spPr>
              <a:xfrm>
                <a:off x="236755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6"/>
              <p:cNvSpPr/>
              <p:nvPr/>
            </p:nvSpPr>
            <p:spPr>
              <a:xfrm>
                <a:off x="2389575" y="2937400"/>
                <a:ext cx="747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6"/>
              <p:cNvSpPr/>
              <p:nvPr/>
            </p:nvSpPr>
            <p:spPr>
              <a:xfrm>
                <a:off x="241190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6"/>
              <p:cNvSpPr/>
              <p:nvPr/>
            </p:nvSpPr>
            <p:spPr>
              <a:xfrm>
                <a:off x="2434225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6"/>
              <p:cNvSpPr/>
              <p:nvPr/>
            </p:nvSpPr>
            <p:spPr>
              <a:xfrm>
                <a:off x="245655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9" name="Google Shape;1289;p36"/>
          <p:cNvGrpSpPr/>
          <p:nvPr/>
        </p:nvGrpSpPr>
        <p:grpSpPr>
          <a:xfrm rot="750384">
            <a:off x="6839822" y="3249167"/>
            <a:ext cx="1088316" cy="1251959"/>
            <a:chOff x="2258600" y="1433188"/>
            <a:chExt cx="467050" cy="537300"/>
          </a:xfrm>
        </p:grpSpPr>
        <p:sp>
          <p:nvSpPr>
            <p:cNvPr id="1290" name="Google Shape;1290;p36"/>
            <p:cNvSpPr/>
            <p:nvPr/>
          </p:nvSpPr>
          <p:spPr>
            <a:xfrm>
              <a:off x="2258600" y="1433350"/>
              <a:ext cx="467050" cy="536975"/>
            </a:xfrm>
            <a:custGeom>
              <a:avLst/>
              <a:gdLst/>
              <a:ahLst/>
              <a:cxnLst/>
              <a:rect l="l" t="t" r="r" b="b"/>
              <a:pathLst>
                <a:path w="18682" h="21479" extrusionOk="0">
                  <a:moveTo>
                    <a:pt x="9347" y="607"/>
                  </a:moveTo>
                  <a:cubicBezTo>
                    <a:pt x="9740" y="607"/>
                    <a:pt x="10050" y="929"/>
                    <a:pt x="10050" y="1322"/>
                  </a:cubicBezTo>
                  <a:cubicBezTo>
                    <a:pt x="10050" y="1715"/>
                    <a:pt x="9740" y="2024"/>
                    <a:pt x="9347" y="2024"/>
                  </a:cubicBezTo>
                  <a:cubicBezTo>
                    <a:pt x="8954" y="2024"/>
                    <a:pt x="8633" y="1715"/>
                    <a:pt x="8633" y="1322"/>
                  </a:cubicBezTo>
                  <a:cubicBezTo>
                    <a:pt x="8633" y="929"/>
                    <a:pt x="8954" y="607"/>
                    <a:pt x="9347" y="607"/>
                  </a:cubicBezTo>
                  <a:close/>
                  <a:moveTo>
                    <a:pt x="9347" y="0"/>
                  </a:moveTo>
                  <a:cubicBezTo>
                    <a:pt x="8609" y="0"/>
                    <a:pt x="8025" y="583"/>
                    <a:pt x="8025" y="1322"/>
                  </a:cubicBezTo>
                  <a:cubicBezTo>
                    <a:pt x="8025" y="1905"/>
                    <a:pt x="8395" y="2393"/>
                    <a:pt x="8918" y="2572"/>
                  </a:cubicBezTo>
                  <a:lnTo>
                    <a:pt x="8918" y="3608"/>
                  </a:lnTo>
                  <a:cubicBezTo>
                    <a:pt x="6120" y="3739"/>
                    <a:pt x="3656" y="5155"/>
                    <a:pt x="2108" y="7287"/>
                  </a:cubicBezTo>
                  <a:cubicBezTo>
                    <a:pt x="1906" y="7560"/>
                    <a:pt x="1727" y="7858"/>
                    <a:pt x="1548" y="8156"/>
                  </a:cubicBezTo>
                  <a:lnTo>
                    <a:pt x="1167" y="8156"/>
                  </a:lnTo>
                  <a:cubicBezTo>
                    <a:pt x="417" y="9489"/>
                    <a:pt x="1" y="11037"/>
                    <a:pt x="1" y="12668"/>
                  </a:cubicBezTo>
                  <a:cubicBezTo>
                    <a:pt x="1" y="12847"/>
                    <a:pt x="1" y="13014"/>
                    <a:pt x="13" y="13180"/>
                  </a:cubicBezTo>
                  <a:lnTo>
                    <a:pt x="429" y="13180"/>
                  </a:lnTo>
                  <a:cubicBezTo>
                    <a:pt x="441" y="13442"/>
                    <a:pt x="477" y="13704"/>
                    <a:pt x="513" y="13954"/>
                  </a:cubicBezTo>
                  <a:cubicBezTo>
                    <a:pt x="1191" y="18217"/>
                    <a:pt x="4882" y="21479"/>
                    <a:pt x="9347" y="21479"/>
                  </a:cubicBezTo>
                  <a:cubicBezTo>
                    <a:pt x="13800" y="21479"/>
                    <a:pt x="17491" y="18217"/>
                    <a:pt x="18170" y="13954"/>
                  </a:cubicBezTo>
                  <a:cubicBezTo>
                    <a:pt x="18205" y="13704"/>
                    <a:pt x="18241" y="13442"/>
                    <a:pt x="18253" y="13180"/>
                  </a:cubicBezTo>
                  <a:lnTo>
                    <a:pt x="18670" y="13180"/>
                  </a:lnTo>
                  <a:cubicBezTo>
                    <a:pt x="18682" y="13014"/>
                    <a:pt x="18682" y="12847"/>
                    <a:pt x="18682" y="12668"/>
                  </a:cubicBezTo>
                  <a:cubicBezTo>
                    <a:pt x="18682" y="11025"/>
                    <a:pt x="18265" y="9489"/>
                    <a:pt x="17515" y="8156"/>
                  </a:cubicBezTo>
                  <a:lnTo>
                    <a:pt x="17134" y="8156"/>
                  </a:lnTo>
                  <a:cubicBezTo>
                    <a:pt x="16967" y="7858"/>
                    <a:pt x="16777" y="7572"/>
                    <a:pt x="16574" y="7287"/>
                  </a:cubicBezTo>
                  <a:cubicBezTo>
                    <a:pt x="15026" y="5155"/>
                    <a:pt x="12562" y="3739"/>
                    <a:pt x="9764" y="3608"/>
                  </a:cubicBezTo>
                  <a:lnTo>
                    <a:pt x="9764" y="2572"/>
                  </a:lnTo>
                  <a:cubicBezTo>
                    <a:pt x="10288" y="2393"/>
                    <a:pt x="10657" y="1905"/>
                    <a:pt x="10657" y="1322"/>
                  </a:cubicBezTo>
                  <a:cubicBezTo>
                    <a:pt x="10657" y="583"/>
                    <a:pt x="10073" y="0"/>
                    <a:pt x="9347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1" name="Google Shape;1291;p36"/>
            <p:cNvGrpSpPr/>
            <p:nvPr/>
          </p:nvGrpSpPr>
          <p:grpSpPr>
            <a:xfrm>
              <a:off x="2258600" y="1433188"/>
              <a:ext cx="467050" cy="537300"/>
              <a:chOff x="2258600" y="-256450"/>
              <a:chExt cx="467050" cy="537300"/>
            </a:xfrm>
          </p:grpSpPr>
          <p:sp>
            <p:nvSpPr>
              <p:cNvPr id="1292" name="Google Shape;1292;p36"/>
              <p:cNvSpPr/>
              <p:nvPr/>
            </p:nvSpPr>
            <p:spPr>
              <a:xfrm>
                <a:off x="2481850" y="-201675"/>
                <a:ext cx="20850" cy="940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3763" extrusionOk="0">
                    <a:moveTo>
                      <a:pt x="0" y="0"/>
                    </a:moveTo>
                    <a:lnTo>
                      <a:pt x="0" y="3763"/>
                    </a:lnTo>
                    <a:lnTo>
                      <a:pt x="834" y="3763"/>
                    </a:lnTo>
                    <a:lnTo>
                      <a:pt x="8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6"/>
              <p:cNvSpPr/>
              <p:nvPr/>
            </p:nvSpPr>
            <p:spPr>
              <a:xfrm>
                <a:off x="2269025" y="69475"/>
                <a:ext cx="446500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17860" h="930" extrusionOk="0">
                    <a:moveTo>
                      <a:pt x="0" y="1"/>
                    </a:moveTo>
                    <a:cubicBezTo>
                      <a:pt x="12" y="322"/>
                      <a:pt x="48" y="620"/>
                      <a:pt x="96" y="930"/>
                    </a:cubicBezTo>
                    <a:lnTo>
                      <a:pt x="17753" y="930"/>
                    </a:lnTo>
                    <a:cubicBezTo>
                      <a:pt x="17800" y="620"/>
                      <a:pt x="17836" y="310"/>
                      <a:pt x="178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6"/>
              <p:cNvSpPr/>
              <p:nvPr/>
            </p:nvSpPr>
            <p:spPr>
              <a:xfrm>
                <a:off x="2271700" y="92700"/>
                <a:ext cx="441150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17646" h="7526" extrusionOk="0">
                    <a:moveTo>
                      <a:pt x="1" y="1"/>
                    </a:moveTo>
                    <a:cubicBezTo>
                      <a:pt x="679" y="4263"/>
                      <a:pt x="4370" y="7525"/>
                      <a:pt x="8823" y="7525"/>
                    </a:cubicBezTo>
                    <a:cubicBezTo>
                      <a:pt x="13276" y="7525"/>
                      <a:pt x="16967" y="4263"/>
                      <a:pt x="176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36"/>
              <p:cNvSpPr/>
              <p:nvPr/>
            </p:nvSpPr>
            <p:spPr>
              <a:xfrm>
                <a:off x="2311300" y="-166250"/>
                <a:ext cx="361675" cy="92300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3692" extrusionOk="0">
                    <a:moveTo>
                      <a:pt x="7239" y="0"/>
                    </a:moveTo>
                    <a:cubicBezTo>
                      <a:pt x="4262" y="0"/>
                      <a:pt x="1631" y="1453"/>
                      <a:pt x="0" y="3691"/>
                    </a:cubicBezTo>
                    <a:lnTo>
                      <a:pt x="14466" y="3691"/>
                    </a:lnTo>
                    <a:cubicBezTo>
                      <a:pt x="12847" y="1453"/>
                      <a:pt x="10216" y="0"/>
                      <a:pt x="72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6"/>
              <p:cNvSpPr/>
              <p:nvPr/>
            </p:nvSpPr>
            <p:spPr>
              <a:xfrm>
                <a:off x="2296700" y="-73975"/>
                <a:ext cx="39115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5646" h="929" extrusionOk="0">
                    <a:moveTo>
                      <a:pt x="584" y="0"/>
                    </a:moveTo>
                    <a:cubicBezTo>
                      <a:pt x="370" y="298"/>
                      <a:pt x="179" y="607"/>
                      <a:pt x="1" y="929"/>
                    </a:cubicBezTo>
                    <a:lnTo>
                      <a:pt x="15645" y="929"/>
                    </a:lnTo>
                    <a:cubicBezTo>
                      <a:pt x="15467" y="607"/>
                      <a:pt x="15276" y="298"/>
                      <a:pt x="150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6"/>
              <p:cNvSpPr/>
              <p:nvPr/>
            </p:nvSpPr>
            <p:spPr>
              <a:xfrm>
                <a:off x="2258600" y="-52550"/>
                <a:ext cx="467050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18682" h="5037" extrusionOk="0">
                    <a:moveTo>
                      <a:pt x="1167" y="0"/>
                    </a:moveTo>
                    <a:cubicBezTo>
                      <a:pt x="429" y="1346"/>
                      <a:pt x="1" y="2882"/>
                      <a:pt x="1" y="4525"/>
                    </a:cubicBezTo>
                    <a:cubicBezTo>
                      <a:pt x="1" y="4691"/>
                      <a:pt x="13" y="4870"/>
                      <a:pt x="24" y="5037"/>
                    </a:cubicBezTo>
                    <a:lnTo>
                      <a:pt x="18670" y="5037"/>
                    </a:lnTo>
                    <a:cubicBezTo>
                      <a:pt x="18682" y="4870"/>
                      <a:pt x="18682" y="4691"/>
                      <a:pt x="18682" y="4525"/>
                    </a:cubicBezTo>
                    <a:cubicBezTo>
                      <a:pt x="18682" y="2882"/>
                      <a:pt x="18265" y="1346"/>
                      <a:pt x="17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6"/>
              <p:cNvSpPr/>
              <p:nvPr/>
            </p:nvSpPr>
            <p:spPr>
              <a:xfrm>
                <a:off x="2459225" y="-256450"/>
                <a:ext cx="66100" cy="66100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2644" extrusionOk="0">
                    <a:moveTo>
                      <a:pt x="1322" y="620"/>
                    </a:moveTo>
                    <a:cubicBezTo>
                      <a:pt x="1715" y="620"/>
                      <a:pt x="2036" y="929"/>
                      <a:pt x="2036" y="1322"/>
                    </a:cubicBezTo>
                    <a:cubicBezTo>
                      <a:pt x="2036" y="1715"/>
                      <a:pt x="1715" y="2036"/>
                      <a:pt x="1322" y="2036"/>
                    </a:cubicBezTo>
                    <a:cubicBezTo>
                      <a:pt x="929" y="2036"/>
                      <a:pt x="608" y="1715"/>
                      <a:pt x="608" y="1322"/>
                    </a:cubicBezTo>
                    <a:cubicBezTo>
                      <a:pt x="608" y="929"/>
                      <a:pt x="929" y="620"/>
                      <a:pt x="1322" y="620"/>
                    </a:cubicBezTo>
                    <a:close/>
                    <a:moveTo>
                      <a:pt x="1322" y="1"/>
                    </a:moveTo>
                    <a:cubicBezTo>
                      <a:pt x="596" y="1"/>
                      <a:pt x="0" y="596"/>
                      <a:pt x="0" y="1322"/>
                    </a:cubicBezTo>
                    <a:cubicBezTo>
                      <a:pt x="0" y="2048"/>
                      <a:pt x="596" y="2644"/>
                      <a:pt x="1322" y="2644"/>
                    </a:cubicBezTo>
                    <a:cubicBezTo>
                      <a:pt x="2048" y="2644"/>
                      <a:pt x="2644" y="2048"/>
                      <a:pt x="2644" y="1322"/>
                    </a:cubicBezTo>
                    <a:cubicBezTo>
                      <a:pt x="2644" y="596"/>
                      <a:pt x="2048" y="1"/>
                      <a:pt x="13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6"/>
              <p:cNvSpPr/>
              <p:nvPr/>
            </p:nvSpPr>
            <p:spPr>
              <a:xfrm>
                <a:off x="2578575" y="4900"/>
                <a:ext cx="4437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739" extrusionOk="0">
                    <a:moveTo>
                      <a:pt x="1656" y="0"/>
                    </a:moveTo>
                    <a:lnTo>
                      <a:pt x="1" y="2739"/>
                    </a:lnTo>
                    <a:lnTo>
                      <a:pt x="1775" y="2739"/>
                    </a:lnTo>
                    <a:lnTo>
                      <a:pt x="1775" y="631"/>
                    </a:lnTo>
                    <a:cubicBezTo>
                      <a:pt x="1775" y="405"/>
                      <a:pt x="1739" y="191"/>
                      <a:pt x="16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6"/>
              <p:cNvSpPr/>
              <p:nvPr/>
            </p:nvSpPr>
            <p:spPr>
              <a:xfrm>
                <a:off x="2479175" y="-22500"/>
                <a:ext cx="99425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3977" h="3835" extrusionOk="0">
                    <a:moveTo>
                      <a:pt x="2322" y="1"/>
                    </a:moveTo>
                    <a:lnTo>
                      <a:pt x="0" y="3835"/>
                    </a:lnTo>
                    <a:lnTo>
                      <a:pt x="1655" y="3835"/>
                    </a:lnTo>
                    <a:lnTo>
                      <a:pt x="39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6"/>
              <p:cNvSpPr/>
              <p:nvPr/>
            </p:nvSpPr>
            <p:spPr>
              <a:xfrm>
                <a:off x="2361300" y="-22500"/>
                <a:ext cx="175925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3835" extrusionOk="0">
                    <a:moveTo>
                      <a:pt x="1739" y="1"/>
                    </a:moveTo>
                    <a:cubicBezTo>
                      <a:pt x="786" y="1"/>
                      <a:pt x="0" y="775"/>
                      <a:pt x="0" y="1727"/>
                    </a:cubicBezTo>
                    <a:lnTo>
                      <a:pt x="0" y="3835"/>
                    </a:lnTo>
                    <a:lnTo>
                      <a:pt x="4715" y="3835"/>
                    </a:lnTo>
                    <a:lnTo>
                      <a:pt x="70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6"/>
              <p:cNvSpPr/>
              <p:nvPr/>
            </p:nvSpPr>
            <p:spPr>
              <a:xfrm>
                <a:off x="2561925" y="-8800"/>
                <a:ext cx="5805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3287" extrusionOk="0">
                    <a:moveTo>
                      <a:pt x="1977" y="1"/>
                    </a:moveTo>
                    <a:lnTo>
                      <a:pt x="0" y="3287"/>
                    </a:lnTo>
                    <a:lnTo>
                      <a:pt x="667" y="3287"/>
                    </a:lnTo>
                    <a:lnTo>
                      <a:pt x="2322" y="548"/>
                    </a:lnTo>
                    <a:cubicBezTo>
                      <a:pt x="2238" y="346"/>
                      <a:pt x="2131" y="155"/>
                      <a:pt x="19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6"/>
              <p:cNvSpPr/>
              <p:nvPr/>
            </p:nvSpPr>
            <p:spPr>
              <a:xfrm>
                <a:off x="2520550" y="-22500"/>
                <a:ext cx="90800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835" extrusionOk="0">
                    <a:moveTo>
                      <a:pt x="2322" y="1"/>
                    </a:moveTo>
                    <a:lnTo>
                      <a:pt x="0" y="3835"/>
                    </a:lnTo>
                    <a:lnTo>
                      <a:pt x="1655" y="3835"/>
                    </a:lnTo>
                    <a:lnTo>
                      <a:pt x="3632" y="549"/>
                    </a:lnTo>
                    <a:cubicBezTo>
                      <a:pt x="3322" y="215"/>
                      <a:pt x="2870" y="1"/>
                      <a:pt x="2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6"/>
              <p:cNvSpPr/>
              <p:nvPr/>
            </p:nvSpPr>
            <p:spPr>
              <a:xfrm>
                <a:off x="2348500" y="128125"/>
                <a:ext cx="348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2" extrusionOk="0">
                    <a:moveTo>
                      <a:pt x="723" y="0"/>
                    </a:moveTo>
                    <a:cubicBezTo>
                      <a:pt x="716" y="0"/>
                      <a:pt x="710" y="0"/>
                      <a:pt x="703" y="0"/>
                    </a:cubicBez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703" y="1381"/>
                    </a:cubicBezTo>
                    <a:cubicBezTo>
                      <a:pt x="1084" y="1381"/>
                      <a:pt x="1393" y="1072"/>
                      <a:pt x="1393" y="691"/>
                    </a:cubicBezTo>
                    <a:cubicBezTo>
                      <a:pt x="1393" y="317"/>
                      <a:pt x="1095" y="0"/>
                      <a:pt x="7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6"/>
              <p:cNvSpPr/>
              <p:nvPr/>
            </p:nvSpPr>
            <p:spPr>
              <a:xfrm>
                <a:off x="23991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6"/>
              <p:cNvSpPr/>
              <p:nvPr/>
            </p:nvSpPr>
            <p:spPr>
              <a:xfrm>
                <a:off x="24497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6"/>
              <p:cNvSpPr/>
              <p:nvPr/>
            </p:nvSpPr>
            <p:spPr>
              <a:xfrm>
                <a:off x="25003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712" y="0"/>
                    </a:moveTo>
                    <a:cubicBezTo>
                      <a:pt x="705" y="0"/>
                      <a:pt x="698" y="0"/>
                      <a:pt x="691" y="0"/>
                    </a:cubicBez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7"/>
                      <a:pt x="1083" y="0"/>
                      <a:pt x="7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6"/>
              <p:cNvSpPr/>
              <p:nvPr/>
            </p:nvSpPr>
            <p:spPr>
              <a:xfrm>
                <a:off x="2550600" y="128125"/>
                <a:ext cx="348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2" extrusionOk="0">
                    <a:moveTo>
                      <a:pt x="712" y="0"/>
                    </a:moveTo>
                    <a:cubicBezTo>
                      <a:pt x="705" y="0"/>
                      <a:pt x="698" y="0"/>
                      <a:pt x="691" y="0"/>
                    </a:cubicBez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84" y="1381"/>
                      <a:pt x="1394" y="1072"/>
                      <a:pt x="1394" y="691"/>
                    </a:cubicBezTo>
                    <a:cubicBezTo>
                      <a:pt x="1394" y="317"/>
                      <a:pt x="1095" y="0"/>
                      <a:pt x="7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6"/>
              <p:cNvSpPr/>
              <p:nvPr/>
            </p:nvSpPr>
            <p:spPr>
              <a:xfrm>
                <a:off x="26012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6"/>
              <p:cNvSpPr/>
              <p:nvPr/>
            </p:nvSpPr>
            <p:spPr>
              <a:xfrm>
                <a:off x="2392850" y="187050"/>
                <a:ext cx="1988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442" extrusionOk="0">
                    <a:moveTo>
                      <a:pt x="0" y="1"/>
                    </a:moveTo>
                    <a:lnTo>
                      <a:pt x="0" y="441"/>
                    </a:lnTo>
                    <a:lnTo>
                      <a:pt x="7954" y="441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6"/>
              <p:cNvSpPr/>
              <p:nvPr/>
            </p:nvSpPr>
            <p:spPr>
              <a:xfrm>
                <a:off x="2392850" y="213250"/>
                <a:ext cx="1988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442" extrusionOk="0">
                    <a:moveTo>
                      <a:pt x="0" y="1"/>
                    </a:moveTo>
                    <a:lnTo>
                      <a:pt x="0" y="441"/>
                    </a:lnTo>
                    <a:lnTo>
                      <a:pt x="7954" y="441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12" name="Google Shape;1312;p36"/>
          <p:cNvGrpSpPr/>
          <p:nvPr/>
        </p:nvGrpSpPr>
        <p:grpSpPr>
          <a:xfrm rot="-974363">
            <a:off x="436083" y="343936"/>
            <a:ext cx="752067" cy="1129228"/>
            <a:chOff x="6630575" y="1482600"/>
            <a:chExt cx="292025" cy="438475"/>
          </a:xfrm>
        </p:grpSpPr>
        <p:sp>
          <p:nvSpPr>
            <p:cNvPr id="1313" name="Google Shape;1313;p36"/>
            <p:cNvSpPr/>
            <p:nvPr/>
          </p:nvSpPr>
          <p:spPr>
            <a:xfrm>
              <a:off x="6630575" y="1482750"/>
              <a:ext cx="292025" cy="438175"/>
            </a:xfrm>
            <a:custGeom>
              <a:avLst/>
              <a:gdLst/>
              <a:ahLst/>
              <a:cxnLst/>
              <a:rect l="l" t="t" r="r" b="b"/>
              <a:pathLst>
                <a:path w="11681" h="17527" extrusionOk="0">
                  <a:moveTo>
                    <a:pt x="5847" y="0"/>
                  </a:moveTo>
                  <a:cubicBezTo>
                    <a:pt x="2620" y="0"/>
                    <a:pt x="1" y="2608"/>
                    <a:pt x="1" y="5835"/>
                  </a:cubicBezTo>
                  <a:lnTo>
                    <a:pt x="1" y="9633"/>
                  </a:lnTo>
                  <a:lnTo>
                    <a:pt x="1" y="14586"/>
                  </a:lnTo>
                  <a:lnTo>
                    <a:pt x="1" y="14990"/>
                  </a:lnTo>
                  <a:lnTo>
                    <a:pt x="1" y="15395"/>
                  </a:lnTo>
                  <a:lnTo>
                    <a:pt x="1" y="16538"/>
                  </a:lnTo>
                  <a:lnTo>
                    <a:pt x="1" y="16788"/>
                  </a:lnTo>
                  <a:cubicBezTo>
                    <a:pt x="1" y="16836"/>
                    <a:pt x="13" y="16872"/>
                    <a:pt x="13" y="16919"/>
                  </a:cubicBezTo>
                  <a:lnTo>
                    <a:pt x="24" y="16955"/>
                  </a:lnTo>
                  <a:cubicBezTo>
                    <a:pt x="36" y="16991"/>
                    <a:pt x="36" y="17026"/>
                    <a:pt x="48" y="17050"/>
                  </a:cubicBezTo>
                  <a:cubicBezTo>
                    <a:pt x="60" y="17062"/>
                    <a:pt x="60" y="17074"/>
                    <a:pt x="72" y="17086"/>
                  </a:cubicBezTo>
                  <a:cubicBezTo>
                    <a:pt x="84" y="17122"/>
                    <a:pt x="96" y="17145"/>
                    <a:pt x="120" y="17181"/>
                  </a:cubicBezTo>
                  <a:cubicBezTo>
                    <a:pt x="120" y="17193"/>
                    <a:pt x="132" y="17193"/>
                    <a:pt x="132" y="17205"/>
                  </a:cubicBezTo>
                  <a:cubicBezTo>
                    <a:pt x="155" y="17241"/>
                    <a:pt x="179" y="17265"/>
                    <a:pt x="215" y="17300"/>
                  </a:cubicBezTo>
                  <a:cubicBezTo>
                    <a:pt x="227" y="17312"/>
                    <a:pt x="239" y="17324"/>
                    <a:pt x="239" y="17324"/>
                  </a:cubicBezTo>
                  <a:cubicBezTo>
                    <a:pt x="263" y="17348"/>
                    <a:pt x="286" y="17372"/>
                    <a:pt x="310" y="17384"/>
                  </a:cubicBezTo>
                  <a:cubicBezTo>
                    <a:pt x="322" y="17395"/>
                    <a:pt x="334" y="17407"/>
                    <a:pt x="346" y="17407"/>
                  </a:cubicBezTo>
                  <a:cubicBezTo>
                    <a:pt x="370" y="17431"/>
                    <a:pt x="394" y="17443"/>
                    <a:pt x="429" y="17455"/>
                  </a:cubicBezTo>
                  <a:cubicBezTo>
                    <a:pt x="441" y="17455"/>
                    <a:pt x="453" y="17467"/>
                    <a:pt x="465" y="17467"/>
                  </a:cubicBezTo>
                  <a:cubicBezTo>
                    <a:pt x="465" y="17479"/>
                    <a:pt x="477" y="17479"/>
                    <a:pt x="477" y="17479"/>
                  </a:cubicBezTo>
                  <a:cubicBezTo>
                    <a:pt x="560" y="17503"/>
                    <a:pt x="655" y="17526"/>
                    <a:pt x="751" y="17526"/>
                  </a:cubicBezTo>
                  <a:lnTo>
                    <a:pt x="10931" y="17526"/>
                  </a:lnTo>
                  <a:cubicBezTo>
                    <a:pt x="11347" y="17526"/>
                    <a:pt x="11681" y="17193"/>
                    <a:pt x="11681" y="16788"/>
                  </a:cubicBezTo>
                  <a:lnTo>
                    <a:pt x="11681" y="16133"/>
                  </a:lnTo>
                  <a:lnTo>
                    <a:pt x="11681" y="15383"/>
                  </a:lnTo>
                  <a:lnTo>
                    <a:pt x="11681" y="14979"/>
                  </a:lnTo>
                  <a:lnTo>
                    <a:pt x="11681" y="14574"/>
                  </a:lnTo>
                  <a:lnTo>
                    <a:pt x="11681" y="9633"/>
                  </a:lnTo>
                  <a:lnTo>
                    <a:pt x="11681" y="5835"/>
                  </a:lnTo>
                  <a:cubicBezTo>
                    <a:pt x="11681" y="2608"/>
                    <a:pt x="9061" y="0"/>
                    <a:pt x="5847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4" name="Google Shape;1314;p36"/>
            <p:cNvGrpSpPr/>
            <p:nvPr/>
          </p:nvGrpSpPr>
          <p:grpSpPr>
            <a:xfrm>
              <a:off x="6630575" y="1482600"/>
              <a:ext cx="292025" cy="438475"/>
              <a:chOff x="6630575" y="-207050"/>
              <a:chExt cx="292025" cy="438475"/>
            </a:xfrm>
          </p:grpSpPr>
          <p:sp>
            <p:nvSpPr>
              <p:cNvPr id="1315" name="Google Shape;1315;p36"/>
              <p:cNvSpPr/>
              <p:nvPr/>
            </p:nvSpPr>
            <p:spPr>
              <a:xfrm>
                <a:off x="6630575" y="-207050"/>
                <a:ext cx="292025" cy="4384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7539" extrusionOk="0">
                    <a:moveTo>
                      <a:pt x="5847" y="1"/>
                    </a:moveTo>
                    <a:cubicBezTo>
                      <a:pt x="2620" y="1"/>
                      <a:pt x="1" y="2620"/>
                      <a:pt x="1" y="5847"/>
                    </a:cubicBezTo>
                    <a:lnTo>
                      <a:pt x="1" y="9645"/>
                    </a:lnTo>
                    <a:lnTo>
                      <a:pt x="1" y="16789"/>
                    </a:lnTo>
                    <a:cubicBezTo>
                      <a:pt x="1" y="17205"/>
                      <a:pt x="334" y="17539"/>
                      <a:pt x="751" y="17539"/>
                    </a:cubicBezTo>
                    <a:lnTo>
                      <a:pt x="10931" y="17539"/>
                    </a:lnTo>
                    <a:cubicBezTo>
                      <a:pt x="11347" y="17539"/>
                      <a:pt x="11681" y="17205"/>
                      <a:pt x="11681" y="16789"/>
                    </a:cubicBezTo>
                    <a:lnTo>
                      <a:pt x="11681" y="9645"/>
                    </a:lnTo>
                    <a:lnTo>
                      <a:pt x="11681" y="5847"/>
                    </a:lnTo>
                    <a:cubicBezTo>
                      <a:pt x="11681" y="2620"/>
                      <a:pt x="9061" y="1"/>
                      <a:pt x="58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6"/>
              <p:cNvSpPr/>
              <p:nvPr/>
            </p:nvSpPr>
            <p:spPr>
              <a:xfrm>
                <a:off x="6630575" y="167700"/>
                <a:ext cx="292025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2549" extrusionOk="0">
                    <a:moveTo>
                      <a:pt x="1" y="1"/>
                    </a:moveTo>
                    <a:lnTo>
                      <a:pt x="1" y="1799"/>
                    </a:lnTo>
                    <a:cubicBezTo>
                      <a:pt x="1" y="2215"/>
                      <a:pt x="334" y="2549"/>
                      <a:pt x="751" y="2549"/>
                    </a:cubicBezTo>
                    <a:lnTo>
                      <a:pt x="10931" y="2549"/>
                    </a:lnTo>
                    <a:cubicBezTo>
                      <a:pt x="11347" y="2549"/>
                      <a:pt x="11681" y="2215"/>
                      <a:pt x="11681" y="1799"/>
                    </a:cubicBezTo>
                    <a:lnTo>
                      <a:pt x="1168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6"/>
              <p:cNvSpPr/>
              <p:nvPr/>
            </p:nvSpPr>
            <p:spPr>
              <a:xfrm>
                <a:off x="6669275" y="45675"/>
                <a:ext cx="214325" cy="67300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2692" extrusionOk="0">
                    <a:moveTo>
                      <a:pt x="1346" y="0"/>
                    </a:moveTo>
                    <a:cubicBezTo>
                      <a:pt x="608" y="0"/>
                      <a:pt x="0" y="608"/>
                      <a:pt x="0" y="1346"/>
                    </a:cubicBezTo>
                    <a:cubicBezTo>
                      <a:pt x="0" y="2084"/>
                      <a:pt x="608" y="2691"/>
                      <a:pt x="1346" y="2691"/>
                    </a:cubicBezTo>
                    <a:lnTo>
                      <a:pt x="7228" y="2691"/>
                    </a:lnTo>
                    <a:cubicBezTo>
                      <a:pt x="7978" y="2691"/>
                      <a:pt x="8573" y="2084"/>
                      <a:pt x="8573" y="1346"/>
                    </a:cubicBezTo>
                    <a:cubicBezTo>
                      <a:pt x="8573" y="608"/>
                      <a:pt x="7978" y="0"/>
                      <a:pt x="72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6"/>
              <p:cNvSpPr/>
              <p:nvPr/>
            </p:nvSpPr>
            <p:spPr>
              <a:xfrm>
                <a:off x="6663025" y="39425"/>
                <a:ext cx="22712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085" h="3192" extrusionOk="0">
                    <a:moveTo>
                      <a:pt x="7489" y="500"/>
                    </a:moveTo>
                    <a:cubicBezTo>
                      <a:pt x="8085" y="500"/>
                      <a:pt x="8573" y="989"/>
                      <a:pt x="8573" y="1596"/>
                    </a:cubicBezTo>
                    <a:cubicBezTo>
                      <a:pt x="8573" y="2203"/>
                      <a:pt x="8085" y="2691"/>
                      <a:pt x="7489" y="2691"/>
                    </a:cubicBezTo>
                    <a:lnTo>
                      <a:pt x="1608" y="2691"/>
                    </a:lnTo>
                    <a:cubicBezTo>
                      <a:pt x="1001" y="2691"/>
                      <a:pt x="512" y="2203"/>
                      <a:pt x="512" y="1596"/>
                    </a:cubicBezTo>
                    <a:cubicBezTo>
                      <a:pt x="512" y="989"/>
                      <a:pt x="1001" y="500"/>
                      <a:pt x="1608" y="500"/>
                    </a:cubicBezTo>
                    <a:close/>
                    <a:moveTo>
                      <a:pt x="1608" y="0"/>
                    </a:moveTo>
                    <a:cubicBezTo>
                      <a:pt x="715" y="0"/>
                      <a:pt x="0" y="715"/>
                      <a:pt x="0" y="1596"/>
                    </a:cubicBezTo>
                    <a:cubicBezTo>
                      <a:pt x="0" y="2477"/>
                      <a:pt x="715" y="3191"/>
                      <a:pt x="1608" y="3191"/>
                    </a:cubicBezTo>
                    <a:lnTo>
                      <a:pt x="7489" y="3191"/>
                    </a:lnTo>
                    <a:cubicBezTo>
                      <a:pt x="8371" y="3191"/>
                      <a:pt x="9085" y="2477"/>
                      <a:pt x="9085" y="1596"/>
                    </a:cubicBezTo>
                    <a:cubicBezTo>
                      <a:pt x="9085" y="715"/>
                      <a:pt x="8371" y="0"/>
                      <a:pt x="74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6"/>
              <p:cNvSpPr/>
              <p:nvPr/>
            </p:nvSpPr>
            <p:spPr>
              <a:xfrm>
                <a:off x="6700225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6"/>
              <p:cNvSpPr/>
              <p:nvPr/>
            </p:nvSpPr>
            <p:spPr>
              <a:xfrm>
                <a:off x="6735350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6"/>
              <p:cNvSpPr/>
              <p:nvPr/>
            </p:nvSpPr>
            <p:spPr>
              <a:xfrm>
                <a:off x="6770175" y="44775"/>
                <a:ext cx="128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13" y="2727"/>
                    </a:lnTo>
                    <a:lnTo>
                      <a:pt x="5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6"/>
              <p:cNvSpPr/>
              <p:nvPr/>
            </p:nvSpPr>
            <p:spPr>
              <a:xfrm>
                <a:off x="6805300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6"/>
              <p:cNvSpPr/>
              <p:nvPr/>
            </p:nvSpPr>
            <p:spPr>
              <a:xfrm>
                <a:off x="6840425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6"/>
              <p:cNvSpPr/>
              <p:nvPr/>
            </p:nvSpPr>
            <p:spPr>
              <a:xfrm>
                <a:off x="6630575" y="157600"/>
                <a:ext cx="2920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810" extrusionOk="0">
                    <a:moveTo>
                      <a:pt x="1" y="0"/>
                    </a:moveTo>
                    <a:lnTo>
                      <a:pt x="1" y="810"/>
                    </a:lnTo>
                    <a:lnTo>
                      <a:pt x="11681" y="810"/>
                    </a:lnTo>
                    <a:lnTo>
                      <a:pt x="11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6"/>
              <p:cNvSpPr/>
              <p:nvPr/>
            </p:nvSpPr>
            <p:spPr>
              <a:xfrm>
                <a:off x="6707675" y="-125775"/>
                <a:ext cx="137825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5513" h="5513" extrusionOk="0">
                    <a:moveTo>
                      <a:pt x="2751" y="0"/>
                    </a:moveTo>
                    <a:cubicBezTo>
                      <a:pt x="1227" y="0"/>
                      <a:pt x="0" y="1239"/>
                      <a:pt x="0" y="2763"/>
                    </a:cubicBezTo>
                    <a:cubicBezTo>
                      <a:pt x="0" y="4287"/>
                      <a:pt x="1227" y="5513"/>
                      <a:pt x="2751" y="5513"/>
                    </a:cubicBezTo>
                    <a:cubicBezTo>
                      <a:pt x="4287" y="5513"/>
                      <a:pt x="5513" y="4287"/>
                      <a:pt x="5513" y="2763"/>
                    </a:cubicBezTo>
                    <a:cubicBezTo>
                      <a:pt x="5513" y="1239"/>
                      <a:pt x="4287" y="0"/>
                      <a:pt x="2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6"/>
              <p:cNvSpPr/>
              <p:nvPr/>
            </p:nvSpPr>
            <p:spPr>
              <a:xfrm>
                <a:off x="6723450" y="-11000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20" y="0"/>
                    </a:moveTo>
                    <a:cubicBezTo>
                      <a:pt x="953" y="0"/>
                      <a:pt x="0" y="953"/>
                      <a:pt x="0" y="2132"/>
                    </a:cubicBezTo>
                    <a:cubicBezTo>
                      <a:pt x="0" y="3298"/>
                      <a:pt x="953" y="4251"/>
                      <a:pt x="2120" y="4251"/>
                    </a:cubicBezTo>
                    <a:cubicBezTo>
                      <a:pt x="3298" y="4251"/>
                      <a:pt x="4251" y="3298"/>
                      <a:pt x="4251" y="2132"/>
                    </a:cubicBezTo>
                    <a:cubicBezTo>
                      <a:pt x="4251" y="953"/>
                      <a:pt x="3298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6"/>
              <p:cNvSpPr/>
              <p:nvPr/>
            </p:nvSpPr>
            <p:spPr>
              <a:xfrm>
                <a:off x="6723450" y="-71900"/>
                <a:ext cx="106275" cy="681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2727" extrusionOk="0">
                    <a:moveTo>
                      <a:pt x="96" y="0"/>
                    </a:moveTo>
                    <a:cubicBezTo>
                      <a:pt x="36" y="191"/>
                      <a:pt x="0" y="393"/>
                      <a:pt x="0" y="608"/>
                    </a:cubicBezTo>
                    <a:cubicBezTo>
                      <a:pt x="0" y="1774"/>
                      <a:pt x="953" y="2727"/>
                      <a:pt x="2132" y="2727"/>
                    </a:cubicBezTo>
                    <a:cubicBezTo>
                      <a:pt x="3298" y="2727"/>
                      <a:pt x="4251" y="1774"/>
                      <a:pt x="4251" y="608"/>
                    </a:cubicBezTo>
                    <a:cubicBezTo>
                      <a:pt x="4251" y="393"/>
                      <a:pt x="4227" y="191"/>
                      <a:pt x="4168" y="0"/>
                    </a:cubicBezTo>
                    <a:cubicBezTo>
                      <a:pt x="3906" y="881"/>
                      <a:pt x="3084" y="1524"/>
                      <a:pt x="2132" y="1524"/>
                    </a:cubicBezTo>
                    <a:cubicBezTo>
                      <a:pt x="1167" y="1524"/>
                      <a:pt x="346" y="881"/>
                      <a:pt x="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6"/>
              <p:cNvSpPr/>
              <p:nvPr/>
            </p:nvSpPr>
            <p:spPr>
              <a:xfrm>
                <a:off x="6630575" y="167700"/>
                <a:ext cx="67600" cy="622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490" extrusionOk="0">
                    <a:moveTo>
                      <a:pt x="1394" y="1"/>
                    </a:moveTo>
                    <a:lnTo>
                      <a:pt x="1" y="1561"/>
                    </a:lnTo>
                    <a:lnTo>
                      <a:pt x="1" y="1799"/>
                    </a:lnTo>
                    <a:cubicBezTo>
                      <a:pt x="1" y="2108"/>
                      <a:pt x="203" y="2382"/>
                      <a:pt x="477" y="2489"/>
                    </a:cubicBezTo>
                    <a:lnTo>
                      <a:pt x="27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6"/>
              <p:cNvSpPr/>
              <p:nvPr/>
            </p:nvSpPr>
            <p:spPr>
              <a:xfrm>
                <a:off x="6658550" y="167700"/>
                <a:ext cx="896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2537" extrusionOk="0">
                    <a:moveTo>
                      <a:pt x="2275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35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6"/>
              <p:cNvSpPr/>
              <p:nvPr/>
            </p:nvSpPr>
            <p:spPr>
              <a:xfrm>
                <a:off x="6708575" y="167700"/>
                <a:ext cx="89600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84" h="2537" extrusionOk="0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6"/>
              <p:cNvSpPr/>
              <p:nvPr/>
            </p:nvSpPr>
            <p:spPr>
              <a:xfrm>
                <a:off x="6858275" y="167700"/>
                <a:ext cx="643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537" extrusionOk="0">
                    <a:moveTo>
                      <a:pt x="2287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2573" y="1144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6"/>
              <p:cNvSpPr/>
              <p:nvPr/>
            </p:nvSpPr>
            <p:spPr>
              <a:xfrm>
                <a:off x="6758575" y="167700"/>
                <a:ext cx="896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2537" extrusionOk="0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6"/>
              <p:cNvSpPr/>
              <p:nvPr/>
            </p:nvSpPr>
            <p:spPr>
              <a:xfrm>
                <a:off x="6808275" y="167700"/>
                <a:ext cx="899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2537" extrusionOk="0">
                    <a:moveTo>
                      <a:pt x="2287" y="1"/>
                    </a:moveTo>
                    <a:lnTo>
                      <a:pt x="1" y="2537"/>
                    </a:lnTo>
                    <a:lnTo>
                      <a:pt x="1322" y="2537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0478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Information Techniques: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674391" y="1486450"/>
            <a:ext cx="7717500" cy="2069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Writing User Stories.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User Interviewing.</a:t>
            </a:r>
            <a:endParaRPr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89125" y="190150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826484" y="3278502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113766" y="3424400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4330688" y="3664522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6525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Writing User Stories: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303362" y="1268566"/>
            <a:ext cx="7717500" cy="2069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u="sng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https://www.researchgate.net/publication/340357921_User_stories_collection_via_interactive_chatbot_to_support_requirements_gathering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The above link shows how chatbot is implemented.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We collected user complaints regarding the chatbots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     and finding the resolution for them.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89125" y="190150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113766" y="3424400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02C9EE9-5F3F-DF36-2BBB-717D55C57E32}"/>
              </a:ext>
            </a:extLst>
          </p:cNvPr>
          <p:cNvSpPr/>
          <p:nvPr/>
        </p:nvSpPr>
        <p:spPr>
          <a:xfrm>
            <a:off x="5285678" y="2163337"/>
            <a:ext cx="3640231" cy="2696876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62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Our Business Goal: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724925" y="1540190"/>
            <a:ext cx="7717500" cy="180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Have our application included into the current university portal so that present and prospective students can use it to find answers to their questions.</a:t>
            </a:r>
            <a:endParaRPr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15975" y="117475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831325" y="3318517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83409" y="3522241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3824928" y="3632690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6266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89300" y="200663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User Interviewing: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713250" y="980799"/>
            <a:ext cx="7717500" cy="2069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We have virtually interviewed 5 students who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      currently wish to do their Master’s in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      United states.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Out of 5, 4 students expressed their wish to have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     chatbots to the university websites were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     they can  access data regarding their queries.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Many of them said that searching for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     information in the portal was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     time consuming.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We even visited GEO office, to understand the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     perspective of upcoming students regarding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     their queries about the university.</a:t>
            </a:r>
            <a:endParaRPr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89125" y="190150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3DA40E-5A85-66CC-7042-17843C80E164}"/>
              </a:ext>
            </a:extLst>
          </p:cNvPr>
          <p:cNvSpPr/>
          <p:nvPr/>
        </p:nvSpPr>
        <p:spPr>
          <a:xfrm>
            <a:off x="5248507" y="1218725"/>
            <a:ext cx="3695552" cy="3309275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42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28291" y="162591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General Business: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592603" y="875970"/>
            <a:ext cx="7717500" cy="29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Educational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Chatbots.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The economy for chatbots was estimated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     to be worth USD 525.7 million in 2021,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     and from 2022 to 2030, it is expected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     to grow at a compound annual growth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     rate (CAGR) of 25.7%.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Most of the Business domains are adapting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     chatbots to reduce cost and time for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     customer services. Examples are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     </a:t>
            </a: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Microsoft’s BING AI, Google’s MEENA,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      Facebook’s BLENDER BOT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and so on…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Chatbots operate by collecting input from the user,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     interpreting the user's intent, and then creating and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     delivering the response to the user.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19" name="Google Shape;4419;p60"/>
          <p:cNvGrpSpPr/>
          <p:nvPr/>
        </p:nvGrpSpPr>
        <p:grpSpPr>
          <a:xfrm>
            <a:off x="2361" y="3632556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3D0CE7D-C364-0579-922B-90FCF5175AB3}"/>
              </a:ext>
            </a:extLst>
          </p:cNvPr>
          <p:cNvSpPr/>
          <p:nvPr/>
        </p:nvSpPr>
        <p:spPr>
          <a:xfrm>
            <a:off x="4572000" y="112511"/>
            <a:ext cx="4506114" cy="3379073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32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System Environment: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699441" y="1404757"/>
            <a:ext cx="7717500" cy="209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Our environment is on Windows and IOS Applications.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Chatbots in general has wide variety of environments: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	1. Web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     	2. Windows systems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	3. IOS systems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	4. Mobile devices like Android and Apple.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Chatbots are used in most of the business-like Finance, Banking, Health care, Education etc.</a:t>
            </a: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89125" y="190150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826484" y="3278502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113766" y="3424400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4330688" y="3664522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001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Existing Business Process: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713425" y="1152474"/>
            <a:ext cx="7717500" cy="265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The current business process for most of the chatbots is </a:t>
            </a: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Open-Source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They are primarily </a:t>
            </a: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Web Applications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adapted by most of the business processes.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The input and output of the chatbot will be </a:t>
            </a: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text based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The users give the input to the chatbot in the form of questions and the chatbot responds to the questions with the desired output.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Robot"/>
                <a:sym typeface="Roboto"/>
              </a:rPr>
              <a:t>Modern chatbots resemble the conversation between a user and a human representative by using </a:t>
            </a:r>
            <a:r>
              <a:rPr lang="en-US" sz="1600" b="1" dirty="0">
                <a:solidFill>
                  <a:srgbClr val="0070C0"/>
                </a:solidFill>
                <a:latin typeface="Robot"/>
                <a:sym typeface="Roboto"/>
              </a:rPr>
              <a:t>AI/ML and natural language processing</a:t>
            </a:r>
            <a:r>
              <a:rPr lang="en-US" sz="1600" dirty="0">
                <a:latin typeface="Robot"/>
                <a:sym typeface="Roboto"/>
              </a:rPr>
              <a:t>.</a:t>
            </a:r>
            <a:endParaRPr sz="1600" dirty="0">
              <a:latin typeface="Robot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89125" y="190150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826484" y="3278502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113766" y="3424400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4330688" y="3664522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3587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Problems with current systems: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713425" y="1152474"/>
            <a:ext cx="7717500" cy="3420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Chatbots are still unable to </a:t>
            </a: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understand the context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of a conversation. They rely on pre-programmed algorithms, which limits their understanding of the conversation.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Chatbots are not yet </a:t>
            </a: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capable of handling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complex enquiries. Users may find it aggravating as they frequently give generic answers to challenging questions.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Chatbots have a </a:t>
            </a: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limited vocabulary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and cannot understand or respond to complicated language such as sarcasm or humor. They find it difficult to respond with precision because of this.</a:t>
            </a:r>
            <a:endParaRPr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89125" y="190150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826484" y="3278502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113766" y="3424400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4330688" y="3664522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0827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Product Goals: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713275" y="1724342"/>
            <a:ext cx="7717500" cy="246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Chatbots can be used </a:t>
            </a: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anywhere and everywhere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. The goal of our product is to create a </a:t>
            </a: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well performed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chatbot with </a:t>
            </a: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precision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This chatbot will be helpful to students who are </a:t>
            </a: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currently aspiring to join the MSU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and want to know </a:t>
            </a: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information about the university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.</a:t>
            </a:r>
            <a:endParaRPr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89125" y="190150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826484" y="3278502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113766" y="3424400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4330688" y="3664522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2897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Users of our system: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719934" y="1598487"/>
            <a:ext cx="7717500" cy="226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Current Users: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	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  <a:ea typeface="Roboto"/>
                <a:cs typeface="Roboto"/>
                <a:sym typeface="Roboto"/>
              </a:rPr>
              <a:t>1.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Upcoming Students.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	2. Current Students.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	3. Parents.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	4. Faculty.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	5. University Staff.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Future Users: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	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  <a:ea typeface="Roboto"/>
                <a:cs typeface="Roboto"/>
                <a:sym typeface="Roboto"/>
              </a:rPr>
              <a:t>1. Anyone who wants to search for information about the college.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89125" y="190150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826484" y="3278502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113766" y="3424400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4248913" y="3745001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7622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User Wants: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762496" y="1562432"/>
            <a:ext cx="7717500" cy="2251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  <a:ea typeface="Roboto"/>
                <a:cs typeface="Roboto"/>
                <a:sym typeface="Roboto"/>
              </a:rPr>
              <a:t>The user wants the chatbot to give </a:t>
            </a: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precise answers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  <a:ea typeface="Roboto"/>
                <a:cs typeface="Roboto"/>
                <a:sym typeface="Roboto"/>
              </a:rPr>
              <a:t> for the questions asked.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bg1">
                  <a:lumMod val="10000"/>
                </a:schemeClr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  <a:ea typeface="Roboto"/>
                <a:cs typeface="Roboto"/>
                <a:sym typeface="Roboto"/>
              </a:rPr>
              <a:t>The user aims that the chatbot are </a:t>
            </a: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available 24/7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  <a:ea typeface="Roboto"/>
                <a:cs typeface="Roboto"/>
                <a:sym typeface="Roboto"/>
              </a:rPr>
              <a:t> to communicate.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bg1">
                  <a:lumMod val="10000"/>
                </a:schemeClr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  <a:ea typeface="Roboto"/>
                <a:cs typeface="Roboto"/>
                <a:sym typeface="Roboto"/>
              </a:rPr>
              <a:t>The user wants the chatbot give </a:t>
            </a: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updates time to time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  <a:ea typeface="Roboto"/>
                <a:cs typeface="Roboto"/>
                <a:sym typeface="Roboto"/>
              </a:rPr>
              <a:t>.</a:t>
            </a:r>
            <a:endParaRPr sz="1600" dirty="0">
              <a:solidFill>
                <a:schemeClr val="bg1">
                  <a:lumMod val="10000"/>
                </a:schemeClr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89125" y="190150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826484" y="3278502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113766" y="3424400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4330688" y="3664522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13177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Chatbot Considerations: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712013" y="1234884"/>
            <a:ext cx="7717500" cy="230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The below are the considerations in accordance with the system: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Quality: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  <a:ea typeface="Roboto"/>
                <a:cs typeface="Roboto"/>
                <a:sym typeface="Roboto"/>
              </a:rPr>
              <a:t>The chatbot uses NLP model to understand the questions and give accurate answers. The quality of the system will not be compromised and aim for more precision.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Performance: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Robot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effectLst/>
                <a:latin typeface="Robot"/>
                <a:ea typeface="Times New Roman" panose="02020603050405020304" pitchFamily="18" charset="0"/>
                <a:cs typeface="Times New Roman" panose="02020603050405020304" pitchFamily="18" charset="0"/>
              </a:rPr>
              <a:t>The product shall give the response to the queries in less than 2 seconds. The response will be displayed within the window size chosen.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70C0"/>
                </a:solidFill>
                <a:latin typeface="Robot"/>
                <a:ea typeface="Times New Roman" panose="02020603050405020304" pitchFamily="18" charset="0"/>
                <a:cs typeface="Times New Roman" panose="02020603050405020304" pitchFamily="18" charset="0"/>
              </a:rPr>
              <a:t>Security:</a:t>
            </a: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1600" i="0" dirty="0">
                <a:effectLst/>
                <a:latin typeface="Robot"/>
                <a:ea typeface="Times New Roman" panose="02020603050405020304" pitchFamily="18" charset="0"/>
                <a:cs typeface="Times New Roman" panose="02020603050405020304" pitchFamily="18" charset="0"/>
              </a:rPr>
              <a:t>As of now, the product has no security requirements because there are no clear threats created by the project's use, creation, or distribution.</a:t>
            </a:r>
            <a:endParaRPr lang="en-US" sz="1600" i="1" dirty="0">
              <a:effectLst/>
              <a:latin typeface="Robo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rgbClr val="0070C0"/>
              </a:solidFill>
              <a:effectLst/>
              <a:latin typeface="Robo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89125" y="190150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826484" y="3278502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113766" y="3424400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4330688" y="3664522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8705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Business Domain Model - Education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800641" y="1150513"/>
            <a:ext cx="7717500" cy="2986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Education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is our domain.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The user asks questions about university related and the bot answers the questions.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2D2D2D"/>
                </a:solidFill>
                <a:effectLst/>
                <a:latin typeface="Robot"/>
              </a:rPr>
              <a:t>Globally, consulting firm </a:t>
            </a:r>
            <a:r>
              <a:rPr lang="en-US" sz="1600" b="1" i="0" dirty="0">
                <a:solidFill>
                  <a:srgbClr val="0070C0"/>
                </a:solidFill>
                <a:effectLst/>
                <a:latin typeface="Robot"/>
              </a:rPr>
              <a:t>Juniper Research</a:t>
            </a:r>
            <a:r>
              <a:rPr lang="en-US" sz="1600" b="0" i="0" dirty="0">
                <a:solidFill>
                  <a:srgbClr val="2D2D2D"/>
                </a:solidFill>
                <a:effectLst/>
                <a:latin typeface="Robot"/>
              </a:rPr>
              <a:t> predicts that the chatbot industry will be worth </a:t>
            </a:r>
            <a:r>
              <a:rPr lang="en-US" sz="1600" b="1" i="0" dirty="0">
                <a:solidFill>
                  <a:srgbClr val="0070C0"/>
                </a:solidFill>
                <a:effectLst/>
                <a:latin typeface="Robot"/>
              </a:rPr>
              <a:t>$142 billion by 2024</a:t>
            </a:r>
            <a:r>
              <a:rPr lang="en-US" sz="1600" b="0" i="0" dirty="0">
                <a:solidFill>
                  <a:srgbClr val="2D2D2D"/>
                </a:solidFill>
                <a:effectLst/>
                <a:latin typeface="Robot"/>
              </a:rPr>
              <a:t>.</a:t>
            </a: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89125" y="190150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826484" y="3278502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113766" y="3424400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4330688" y="3664522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341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WishList: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741258" y="1495414"/>
            <a:ext cx="7717500" cy="180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Personal Student Tutoring</a:t>
            </a:r>
            <a:r>
              <a:rPr lang="en-US" sz="1600" b="1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: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Via Virtual Assistant. This is our  future scope.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Mindfulness Virtual Coach</a:t>
            </a:r>
            <a:r>
              <a:rPr lang="en-US" sz="1600" b="1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: 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Students who are under pressure from homework and exams need a coach to help them learn how to calm.</a:t>
            </a: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15975" y="117475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831325" y="3318517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83409" y="3522241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3824928" y="3632690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9840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Business Domain-  Information Collection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667291" y="2075342"/>
            <a:ext cx="7717500" cy="171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Writing user stories and user interviewing the two information techniques which helped to collect information about the domain.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89125" y="190150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826484" y="3278502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113766" y="3424400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4330688" y="3664522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5885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Brainstorming Process: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713250" y="1152545"/>
            <a:ext cx="7717500" cy="21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48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30"/>
              <a:buAutoNum type="arabicPeriod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</a:rPr>
              <a:t>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highlight>
                  <a:srgbClr val="FFFF00"/>
                </a:highlight>
                <a:latin typeface="Robot"/>
              </a:rPr>
              <a:t>System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</a:rPr>
              <a:t>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highlight>
                  <a:srgbClr val="00FF00"/>
                </a:highlight>
                <a:latin typeface="Robot"/>
              </a:rPr>
              <a:t>application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</a:rPr>
              <a:t>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highlight>
                  <a:srgbClr val="FF00FF"/>
                </a:highlight>
                <a:latin typeface="Robot"/>
              </a:rPr>
              <a:t>can have multiple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</a:rPr>
              <a:t>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highlight>
                  <a:srgbClr val="00FFFF"/>
                </a:highlight>
                <a:latin typeface="Robot"/>
              </a:rPr>
              <a:t>users.</a:t>
            </a:r>
          </a:p>
          <a:p>
            <a:pPr marL="457200" lvl="0" indent="-3448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30"/>
              <a:buChar char="-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</a:rPr>
              <a:t>application - noun implies class or attribute (class)</a:t>
            </a:r>
          </a:p>
          <a:p>
            <a:pPr marL="457200" lvl="0" indent="-3448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30"/>
              <a:buChar char="-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</a:rPr>
              <a:t>System - numeric implies multiplicity (exactly one)</a:t>
            </a:r>
          </a:p>
          <a:p>
            <a:pPr marL="457200" lvl="0" indent="-3448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30"/>
              <a:buChar char="-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</a:rPr>
              <a:t>can have multiple - numeric implies multiplicity (0 to many)</a:t>
            </a:r>
          </a:p>
          <a:p>
            <a:pPr marL="457200" lvl="0" indent="-3448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30"/>
              <a:buChar char="-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</a:rPr>
              <a:t>users - noun implies class or attribute</a:t>
            </a:r>
          </a:p>
          <a:p>
            <a:pPr marL="457200" lvl="0" indent="-3448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30"/>
              <a:buChar char="-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</a:rPr>
              <a:t>have - possession implies aggregation.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sz="1600" dirty="0">
              <a:solidFill>
                <a:schemeClr val="bg1">
                  <a:lumMod val="10000"/>
                </a:schemeClr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89125" y="190150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826484" y="3278502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113766" y="3424400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4330688" y="3664522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4567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" dirty="0">
                <a:solidFill>
                  <a:srgbClr val="0070C0"/>
                </a:solidFill>
              </a:rPr>
              <a:t>lasses: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713425" y="1152474"/>
            <a:ext cx="7717500" cy="3930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772641" y="240629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CB77FF2-E824-FE85-5E0D-9F5EF861E4CC}"/>
              </a:ext>
            </a:extLst>
          </p:cNvPr>
          <p:cNvSpPr/>
          <p:nvPr/>
        </p:nvSpPr>
        <p:spPr>
          <a:xfrm>
            <a:off x="1131031" y="2297151"/>
            <a:ext cx="2039295" cy="214704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E7C2D1-2C19-64CE-AD71-6CB4492F2D56}"/>
              </a:ext>
            </a:extLst>
          </p:cNvPr>
          <p:cNvSpPr/>
          <p:nvPr/>
        </p:nvSpPr>
        <p:spPr>
          <a:xfrm>
            <a:off x="3806803" y="2297151"/>
            <a:ext cx="2039295" cy="218129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5AAE72-FDDD-8915-7FA6-5B7CF04C5ED4}"/>
              </a:ext>
            </a:extLst>
          </p:cNvPr>
          <p:cNvSpPr/>
          <p:nvPr/>
        </p:nvSpPr>
        <p:spPr>
          <a:xfrm>
            <a:off x="6482576" y="2297151"/>
            <a:ext cx="2039295" cy="218037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46DCE-DBF6-8351-A0F5-068808A2D083}"/>
              </a:ext>
            </a:extLst>
          </p:cNvPr>
          <p:cNvSpPr txBox="1"/>
          <p:nvPr/>
        </p:nvSpPr>
        <p:spPr>
          <a:xfrm>
            <a:off x="1248937" y="1891374"/>
            <a:ext cx="1694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Robot"/>
              </a:rPr>
              <a:t>Input Data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35100-C2CD-6ECE-A218-0AFB4FC45E77}"/>
              </a:ext>
            </a:extLst>
          </p:cNvPr>
          <p:cNvSpPr txBox="1"/>
          <p:nvPr/>
        </p:nvSpPr>
        <p:spPr>
          <a:xfrm>
            <a:off x="3912050" y="1770165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Robot"/>
              </a:rPr>
              <a:t>Text Pre-Process Class</a:t>
            </a:r>
            <a:endParaRPr lang="en-US" sz="1600" b="1" i="0" u="none" strike="noStrike" cap="none" dirty="0">
              <a:solidFill>
                <a:srgbClr val="000000"/>
              </a:solidFill>
              <a:latin typeface="Robot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F5E72-AC00-FB4D-3E5B-1811A3FD4BD7}"/>
              </a:ext>
            </a:extLst>
          </p:cNvPr>
          <p:cNvSpPr txBox="1"/>
          <p:nvPr/>
        </p:nvSpPr>
        <p:spPr>
          <a:xfrm>
            <a:off x="6668429" y="1845655"/>
            <a:ext cx="1762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Robot"/>
              </a:rPr>
              <a:t>Tokenizer class</a:t>
            </a:r>
          </a:p>
        </p:txBody>
      </p:sp>
    </p:spTree>
    <p:extLst>
      <p:ext uri="{BB962C8B-B14F-4D97-AF65-F5344CB8AC3E}">
        <p14:creationId xmlns:p14="http://schemas.microsoft.com/office/powerpoint/2010/main" val="149751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" dirty="0">
                <a:solidFill>
                  <a:srgbClr val="0070C0"/>
                </a:solidFill>
              </a:rPr>
              <a:t>lasses: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713425" y="1152474"/>
            <a:ext cx="7717500" cy="3930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772641" y="240629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CB77FF2-E824-FE85-5E0D-9F5EF861E4CC}"/>
              </a:ext>
            </a:extLst>
          </p:cNvPr>
          <p:cNvSpPr/>
          <p:nvPr/>
        </p:nvSpPr>
        <p:spPr>
          <a:xfrm>
            <a:off x="1131031" y="2297151"/>
            <a:ext cx="2039295" cy="214704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E7C2D1-2C19-64CE-AD71-6CB4492F2D56}"/>
              </a:ext>
            </a:extLst>
          </p:cNvPr>
          <p:cNvSpPr/>
          <p:nvPr/>
        </p:nvSpPr>
        <p:spPr>
          <a:xfrm>
            <a:off x="3783980" y="2297151"/>
            <a:ext cx="2039295" cy="218129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5AAE72-FDDD-8915-7FA6-5B7CF04C5ED4}"/>
              </a:ext>
            </a:extLst>
          </p:cNvPr>
          <p:cNvSpPr/>
          <p:nvPr/>
        </p:nvSpPr>
        <p:spPr>
          <a:xfrm>
            <a:off x="6482576" y="2297151"/>
            <a:ext cx="2039295" cy="218037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019531-44C3-FDE6-B5DB-D8B578975CE2}"/>
              </a:ext>
            </a:extLst>
          </p:cNvPr>
          <p:cNvSpPr txBox="1"/>
          <p:nvPr/>
        </p:nvSpPr>
        <p:spPr>
          <a:xfrm>
            <a:off x="1252579" y="1770165"/>
            <a:ext cx="1687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Robot"/>
              </a:rPr>
              <a:t>Django Flask API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EF32E-EA96-0E10-AA99-CDBF3A1D358A}"/>
              </a:ext>
            </a:extLst>
          </p:cNvPr>
          <p:cNvSpPr txBox="1"/>
          <p:nvPr/>
        </p:nvSpPr>
        <p:spPr>
          <a:xfrm>
            <a:off x="3967938" y="1770165"/>
            <a:ext cx="1687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Robot"/>
              </a:rPr>
              <a:t>Model test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EAE302-724A-CADC-2310-FB8705527D2F}"/>
              </a:ext>
            </a:extLst>
          </p:cNvPr>
          <p:cNvSpPr txBox="1"/>
          <p:nvPr/>
        </p:nvSpPr>
        <p:spPr>
          <a:xfrm>
            <a:off x="6817226" y="1749979"/>
            <a:ext cx="1910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Robot"/>
              </a:rPr>
              <a:t>ANN Model</a:t>
            </a:r>
          </a:p>
        </p:txBody>
      </p:sp>
    </p:spTree>
    <p:extLst>
      <p:ext uri="{BB962C8B-B14F-4D97-AF65-F5344CB8AC3E}">
        <p14:creationId xmlns:p14="http://schemas.microsoft.com/office/powerpoint/2010/main" val="12847661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Attributes</a:t>
            </a:r>
            <a:r>
              <a:rPr lang="en" dirty="0"/>
              <a:t>:</a:t>
            </a:r>
            <a:endParaRPr dirty="0"/>
          </a:p>
        </p:txBody>
      </p:sp>
      <p:sp>
        <p:nvSpPr>
          <p:cNvPr id="4328" name="Google Shape;4328;p60"/>
          <p:cNvSpPr txBox="1"/>
          <p:nvPr/>
        </p:nvSpPr>
        <p:spPr>
          <a:xfrm>
            <a:off x="713250" y="1144654"/>
            <a:ext cx="7717500" cy="3930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InputData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B0F0"/>
                </a:solidFill>
                <a:latin typeface="Robot"/>
                <a:ea typeface="Roboto"/>
                <a:cs typeface="Roboto"/>
                <a:sym typeface="Roboto"/>
              </a:rPr>
              <a:t>Attributes: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json_data: str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B0F0"/>
                </a:solidFill>
                <a:latin typeface="Robot"/>
                <a:ea typeface="Roboto"/>
                <a:cs typeface="Roboto"/>
                <a:sym typeface="Roboto"/>
              </a:rPr>
              <a:t>Methods: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get_json_data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(): returns the JSON data as a string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 err="1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TextPreProcess</a:t>
            </a:r>
            <a:endParaRPr lang="en-US" sz="1600" b="1" dirty="0">
              <a:solidFill>
                <a:srgbClr val="0070C0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B0F0"/>
                </a:solidFill>
                <a:latin typeface="Robot"/>
                <a:ea typeface="Roboto"/>
                <a:cs typeface="Roboto"/>
                <a:sym typeface="Roboto"/>
              </a:rPr>
              <a:t>Attributes: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input_data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: str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output_data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: str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B0F0"/>
                </a:solidFill>
                <a:latin typeface="Robot"/>
                <a:ea typeface="Roboto"/>
                <a:cs typeface="Roboto"/>
                <a:sym typeface="Roboto"/>
              </a:rPr>
              <a:t>Methods: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preprocess(input: str): takes a string input, performs noise removal using NLTK, and returns the pre-processed string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772641" y="240629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4552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Attributes: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720716" y="1053204"/>
            <a:ext cx="7717500" cy="3930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Tokenizer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B0F0"/>
                </a:solidFill>
                <a:latin typeface="Robot"/>
                <a:ea typeface="Roboto"/>
                <a:cs typeface="Roboto"/>
                <a:sym typeface="Roboto"/>
              </a:rPr>
              <a:t>Attributes: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input_data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: str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output_data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: List[str]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B0F0"/>
                </a:solidFill>
                <a:latin typeface="Robot"/>
                <a:ea typeface="Roboto"/>
                <a:cs typeface="Roboto"/>
                <a:sym typeface="Roboto"/>
              </a:rPr>
              <a:t>Methods: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tokenize(input: str): takes a string input and returns a list of tokens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ANN Model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B0F0"/>
                </a:solidFill>
                <a:latin typeface="Robot"/>
                <a:ea typeface="Roboto"/>
                <a:cs typeface="Roboto"/>
                <a:sym typeface="Roboto"/>
              </a:rPr>
              <a:t>Attributes: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input_data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: List[str]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output_data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: str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B0F0"/>
                </a:solidFill>
                <a:latin typeface="Robot"/>
                <a:ea typeface="Roboto"/>
                <a:cs typeface="Roboto"/>
                <a:sym typeface="Roboto"/>
              </a:rPr>
              <a:t>Methods: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train_model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(input: List[str]): trains the ANN model on the tokenized input </a:t>
            </a:r>
            <a:r>
              <a:rPr lang="en-US" sz="1600" dirty="0" err="1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datapredict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(input: List[str]): takes a list of tokens as input and returns the output response</a:t>
            </a:r>
            <a:endParaRPr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772641" y="240629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49079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05784" y="257552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Attributes: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713250" y="892529"/>
            <a:ext cx="7717500" cy="3930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Model Test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B0F0"/>
                </a:solidFill>
                <a:latin typeface="Robot"/>
                <a:ea typeface="Roboto"/>
                <a:cs typeface="Roboto"/>
                <a:sym typeface="Roboto"/>
              </a:rPr>
              <a:t>Attributes: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input_data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: List[str]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output_data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: str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B0F0"/>
                </a:solidFill>
                <a:latin typeface="Robot"/>
                <a:ea typeface="Roboto"/>
                <a:cs typeface="Roboto"/>
                <a:sym typeface="Roboto"/>
              </a:rPr>
              <a:t>Methods: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evaluate_model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(input: List[str]): takes a list of tokens as input, tests the ANN model's performance on the input, and returns the output response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 err="1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DjangoFlaskAPI</a:t>
            </a:r>
            <a:endParaRPr lang="en-US" sz="1600" b="1" dirty="0">
              <a:solidFill>
                <a:srgbClr val="0070C0"/>
              </a:solidFill>
              <a:latin typeface="Robot"/>
              <a:ea typeface="Roboto"/>
              <a:cs typeface="Roboto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B0F0"/>
                </a:solidFill>
                <a:latin typeface="Robot"/>
                <a:ea typeface="Roboto"/>
                <a:cs typeface="Roboto"/>
                <a:sym typeface="Roboto"/>
              </a:rPr>
              <a:t>Attributes: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input_data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: str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output_data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: str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B0F0"/>
                </a:solidFill>
                <a:latin typeface="Robot"/>
                <a:ea typeface="Roboto"/>
                <a:cs typeface="Roboto"/>
                <a:sym typeface="Roboto"/>
              </a:rPr>
              <a:t>Methods: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run_server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(): runs the web API on a local host and listens for incoming user questions, returning the appropriate response generated by the ANN model.</a:t>
            </a:r>
            <a:endParaRPr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772641" y="240629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2874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Association: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713282" y="1152475"/>
            <a:ext cx="7717500" cy="3930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The classes have one to 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relationship in between them.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NLTK is also known as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Preprocessing.</a:t>
            </a:r>
            <a:endParaRPr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772641" y="240629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FDC8507-9596-E9BF-32C2-78C15469A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96" y="0"/>
            <a:ext cx="57415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922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Inheritance: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401444" y="1152475"/>
            <a:ext cx="8029338" cy="3930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The </a:t>
            </a:r>
            <a:r>
              <a:rPr lang="en-US" sz="1600" dirty="0" err="1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ModelTrainer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and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     </a:t>
            </a:r>
            <a:r>
              <a:rPr lang="en-US" sz="1600" dirty="0" err="1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ModelTester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classes both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     have a model attribute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     that is an instance of the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     Artificial Neural Network class,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     indicating that they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     are both subclasses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     of the Artificial Neural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     Network class.</a:t>
            </a:r>
            <a:endParaRPr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772641" y="240629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00A8F8D-3E97-5376-228C-47AB55DFE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928" y="0"/>
            <a:ext cx="56760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648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Aggregation: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713282" y="1152475"/>
            <a:ext cx="7717500" cy="3930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The Query class now aggregates the NLTK class and the Artificial Neural Network class, represented by the diamond shape with a black diamond head. This indicates that Query class contains instances of both classes as its attributes.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Similarly, the </a:t>
            </a:r>
            <a:r>
              <a:rPr lang="en-US" sz="1600" dirty="0" err="1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ModelTrainer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class aggregates the </a:t>
            </a:r>
            <a:r>
              <a:rPr lang="en-US" sz="1600" dirty="0" err="1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DataLoader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class, represented by the diamond shape with a white diamond head. This indicates that </a:t>
            </a:r>
            <a:r>
              <a:rPr lang="en-US" sz="1600" dirty="0" err="1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ModelTrainer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class contains an instance of </a:t>
            </a:r>
            <a:r>
              <a:rPr lang="en-US" sz="1600" dirty="0" err="1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DataLoader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as its attribute.</a:t>
            </a:r>
            <a:endParaRPr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772641" y="240629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966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WishList: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741258" y="1495414"/>
            <a:ext cx="7717500" cy="180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Instead of using a </a:t>
            </a: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third-party service like Handshake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to find job openings, we could build the functionalities within our chatbot.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The application should have some ways to </a:t>
            </a:r>
            <a:r>
              <a:rPr lang="en-US" sz="1600" b="1" dirty="0">
                <a:solidFill>
                  <a:srgbClr val="0070C0"/>
                </a:solidFill>
                <a:latin typeface="Robot"/>
                <a:ea typeface="Roboto"/>
                <a:cs typeface="Roboto"/>
                <a:sym typeface="Roboto"/>
              </a:rPr>
              <a:t>configure the application settings</a:t>
            </a: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 (continuously updating the user queries).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15975" y="117475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831325" y="3318517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83409" y="3522241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3824928" y="3632690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06840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159916" y="2021064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Aggregation: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713282" y="1152475"/>
            <a:ext cx="7717500" cy="3930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772641" y="240629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20EF179-B569-5B10-0607-1C8DD782A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026" y="15326"/>
            <a:ext cx="62178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236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Multiplicity: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713425" y="1152474"/>
            <a:ext cx="7717500" cy="3930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0" i="0" dirty="0">
                <a:effectLst/>
                <a:latin typeface="Robot"/>
              </a:rPr>
              <a:t>One chatbot has  zero or more users and</a:t>
            </a:r>
            <a:br>
              <a:rPr lang="en-US" sz="1600" dirty="0">
                <a:latin typeface="Robot"/>
              </a:rPr>
            </a:br>
            <a:r>
              <a:rPr lang="en-US" sz="1600" b="0" i="0" dirty="0">
                <a:effectLst/>
                <a:latin typeface="Robot"/>
              </a:rPr>
              <a:t>every user has  exactly one Chatbot.</a:t>
            </a:r>
            <a:br>
              <a:rPr lang="en-US" sz="1600" dirty="0">
                <a:latin typeface="Robot"/>
              </a:rPr>
            </a:br>
            <a:endParaRPr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772641" y="240629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E77EB8D-8DFD-47C9-F97F-E16C824B2AE7}"/>
              </a:ext>
            </a:extLst>
          </p:cNvPr>
          <p:cNvSpPr/>
          <p:nvPr/>
        </p:nvSpPr>
        <p:spPr>
          <a:xfrm>
            <a:off x="1546302" y="1895707"/>
            <a:ext cx="5864310" cy="316694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346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48300" y="134971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Association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Partial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Diagram: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772641" y="240629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883638" y="3901363"/>
              <a:ext cx="456025" cy="904325"/>
              <a:chOff x="4891525" y="2913600"/>
              <a:chExt cx="45602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B5B4F4B5-345C-F0E6-21AF-9F854C509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521" y="0"/>
            <a:ext cx="66140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276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531091" y="1319978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Inheritance</a:t>
            </a:r>
            <a:br>
              <a:rPr lang="en" dirty="0">
                <a:solidFill>
                  <a:srgbClr val="0070C0"/>
                </a:solidFill>
              </a:rPr>
            </a:br>
            <a:r>
              <a:rPr lang="en" dirty="0">
                <a:solidFill>
                  <a:srgbClr val="0070C0"/>
                </a:solidFill>
              </a:rPr>
              <a:t>Partial </a:t>
            </a:r>
            <a:br>
              <a:rPr lang="en" dirty="0">
                <a:solidFill>
                  <a:srgbClr val="0070C0"/>
                </a:solidFill>
              </a:rPr>
            </a:br>
            <a:r>
              <a:rPr lang="en" dirty="0">
                <a:solidFill>
                  <a:srgbClr val="0070C0"/>
                </a:solidFill>
              </a:rPr>
              <a:t>Diagram 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772641" y="240629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883638" y="3901363"/>
              <a:ext cx="456025" cy="904325"/>
              <a:chOff x="4891525" y="2913600"/>
              <a:chExt cx="45602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D3FD6D3-D678-B61B-3FF6-6FADF2A61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065" y="0"/>
            <a:ext cx="60129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931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531091" y="1319978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Aggregation</a:t>
            </a:r>
            <a:br>
              <a:rPr lang="en" dirty="0">
                <a:solidFill>
                  <a:srgbClr val="0070C0"/>
                </a:solidFill>
              </a:rPr>
            </a:br>
            <a:r>
              <a:rPr lang="en" dirty="0">
                <a:solidFill>
                  <a:srgbClr val="0070C0"/>
                </a:solidFill>
              </a:rPr>
              <a:t>Partial </a:t>
            </a:r>
            <a:br>
              <a:rPr lang="en" dirty="0">
                <a:solidFill>
                  <a:srgbClr val="0070C0"/>
                </a:solidFill>
              </a:rPr>
            </a:br>
            <a:r>
              <a:rPr lang="en" dirty="0">
                <a:solidFill>
                  <a:srgbClr val="0070C0"/>
                </a:solidFill>
              </a:rPr>
              <a:t>Diagram 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772641" y="240629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883638" y="3901363"/>
              <a:ext cx="456025" cy="904325"/>
              <a:chOff x="4891525" y="2913600"/>
              <a:chExt cx="45602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AFFE90-0744-E1D2-C35C-4670B7F7EF63}"/>
              </a:ext>
            </a:extLst>
          </p:cNvPr>
          <p:cNvSpPr txBox="1"/>
          <p:nvPr/>
        </p:nvSpPr>
        <p:spPr>
          <a:xfrm>
            <a:off x="6006790" y="2497873"/>
            <a:ext cx="11597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inheritance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9FB0916-C7C5-101D-7D0F-B85CF7FAA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210" y="0"/>
            <a:ext cx="60067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72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531091" y="1319978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Full </a:t>
            </a:r>
            <a:br>
              <a:rPr lang="en" dirty="0">
                <a:solidFill>
                  <a:srgbClr val="0070C0"/>
                </a:solidFill>
              </a:rPr>
            </a:br>
            <a:r>
              <a:rPr lang="en" dirty="0">
                <a:solidFill>
                  <a:srgbClr val="0070C0"/>
                </a:solidFill>
              </a:rPr>
              <a:t>Sample</a:t>
            </a:r>
            <a:br>
              <a:rPr lang="en" dirty="0">
                <a:solidFill>
                  <a:srgbClr val="0070C0"/>
                </a:solidFill>
              </a:rPr>
            </a:br>
            <a:r>
              <a:rPr lang="en" dirty="0">
                <a:solidFill>
                  <a:srgbClr val="0070C0"/>
                </a:solidFill>
              </a:rPr>
              <a:t>Domain </a:t>
            </a:r>
            <a:br>
              <a:rPr lang="en" dirty="0">
                <a:solidFill>
                  <a:srgbClr val="0070C0"/>
                </a:solidFill>
              </a:rPr>
            </a:br>
            <a:r>
              <a:rPr lang="en" dirty="0">
                <a:solidFill>
                  <a:srgbClr val="0070C0"/>
                </a:solidFill>
              </a:rPr>
              <a:t>Model 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605516" y="972230"/>
            <a:ext cx="7717500" cy="3930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772641" y="240629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883638" y="3901363"/>
              <a:ext cx="456025" cy="904325"/>
              <a:chOff x="4891525" y="2913600"/>
              <a:chExt cx="45602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Picture 5" descr="Diagram">
            <a:extLst>
              <a:ext uri="{FF2B5EF4-FFF2-40B4-BE49-F238E27FC236}">
                <a16:creationId xmlns:a16="http://schemas.microsoft.com/office/drawing/2014/main" id="{F367E2D0-1A81-07C2-8082-81CDD9C60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779" y="0"/>
            <a:ext cx="64589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919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615941" y="578029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0070C0"/>
                </a:solidFill>
              </a:rPr>
              <a:t>Team Member Work Accomplished: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772641" y="240629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883638" y="3901363"/>
              <a:ext cx="456025" cy="904325"/>
              <a:chOff x="4891525" y="2913600"/>
              <a:chExt cx="45602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7653848-753C-3F97-2AA4-B853AF25F07C}"/>
              </a:ext>
            </a:extLst>
          </p:cNvPr>
          <p:cNvSpPr txBox="1"/>
          <p:nvPr/>
        </p:nvSpPr>
        <p:spPr>
          <a:xfrm>
            <a:off x="750848" y="1500428"/>
            <a:ext cx="76187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Robot"/>
              </a:rPr>
              <a:t>Soundarya Boyeena (Proposed Team Leader – Iteration 2)</a:t>
            </a:r>
          </a:p>
          <a:p>
            <a:r>
              <a:rPr lang="en-US" sz="1600" dirty="0">
                <a:latin typeface="Robot"/>
              </a:rPr>
              <a:t>	1.Team lead, organizing the requirements for the presentation.</a:t>
            </a:r>
          </a:p>
          <a:p>
            <a:r>
              <a:rPr lang="en-US" sz="1600" dirty="0">
                <a:latin typeface="Robot"/>
              </a:rPr>
              <a:t>	2. Weekly team meetings with planned and agreed agendas. </a:t>
            </a:r>
          </a:p>
          <a:p>
            <a:r>
              <a:rPr lang="en-US" sz="1600" dirty="0">
                <a:latin typeface="Robot"/>
              </a:rPr>
              <a:t>	3. Divide the job among the team members.</a:t>
            </a:r>
          </a:p>
          <a:p>
            <a:r>
              <a:rPr lang="en-US" sz="1600" dirty="0">
                <a:latin typeface="Robot"/>
              </a:rPr>
              <a:t>	4. Obtaining software requirement specifications and organizing a group   	presentation practice.</a:t>
            </a:r>
          </a:p>
        </p:txBody>
      </p:sp>
    </p:spTree>
    <p:extLst>
      <p:ext uri="{BB962C8B-B14F-4D97-AF65-F5344CB8AC3E}">
        <p14:creationId xmlns:p14="http://schemas.microsoft.com/office/powerpoint/2010/main" val="28512775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615941" y="578029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0070C0"/>
                </a:solidFill>
              </a:rPr>
              <a:t>Team Member Work Accomplished: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772641" y="240629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883638" y="3901363"/>
              <a:ext cx="456025" cy="904325"/>
              <a:chOff x="4891525" y="2913600"/>
              <a:chExt cx="45602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7653848-753C-3F97-2AA4-B853AF25F07C}"/>
              </a:ext>
            </a:extLst>
          </p:cNvPr>
          <p:cNvSpPr txBox="1"/>
          <p:nvPr/>
        </p:nvSpPr>
        <p:spPr>
          <a:xfrm>
            <a:off x="750848" y="1500428"/>
            <a:ext cx="76187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Robot"/>
              </a:rPr>
              <a:t>Naga Prashanth Sunkari</a:t>
            </a:r>
          </a:p>
          <a:p>
            <a:r>
              <a:rPr lang="en-US" sz="1600" dirty="0">
                <a:latin typeface="Robot"/>
              </a:rPr>
              <a:t>	1.Produced the initial UML rough diagrams.</a:t>
            </a:r>
          </a:p>
          <a:p>
            <a:r>
              <a:rPr lang="en-US" sz="1600" dirty="0">
                <a:latin typeface="Robot"/>
              </a:rPr>
              <a:t>	2. Prepared the sample data from the university portal.</a:t>
            </a:r>
          </a:p>
          <a:p>
            <a:r>
              <a:rPr lang="en-US" sz="1600" dirty="0">
                <a:latin typeface="Robot"/>
              </a:rPr>
              <a:t>	3. Prepared Feasibility Report.</a:t>
            </a:r>
          </a:p>
        </p:txBody>
      </p:sp>
    </p:spTree>
    <p:extLst>
      <p:ext uri="{BB962C8B-B14F-4D97-AF65-F5344CB8AC3E}">
        <p14:creationId xmlns:p14="http://schemas.microsoft.com/office/powerpoint/2010/main" val="2581823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615941" y="578029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0070C0"/>
                </a:solidFill>
              </a:rPr>
              <a:t>Team Member Work Accomplished: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772641" y="240629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883638" y="3901363"/>
              <a:ext cx="456025" cy="904325"/>
              <a:chOff x="4891525" y="2913600"/>
              <a:chExt cx="45602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7653848-753C-3F97-2AA4-B853AF25F07C}"/>
              </a:ext>
            </a:extLst>
          </p:cNvPr>
          <p:cNvSpPr txBox="1"/>
          <p:nvPr/>
        </p:nvSpPr>
        <p:spPr>
          <a:xfrm>
            <a:off x="750848" y="1500428"/>
            <a:ext cx="76187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</a:rPr>
              <a:t>Varshith Basani</a:t>
            </a:r>
          </a:p>
          <a:p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</a:rPr>
              <a:t>	1. Creating the UML using Draw.io and transcribing it into the presentation        	slide in accordance with the guidelines supplied for the slide format. U</a:t>
            </a:r>
          </a:p>
          <a:p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</a:rPr>
              <a:t>	2. Prepared the Abstract.</a:t>
            </a:r>
          </a:p>
          <a:p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</a:rPr>
              <a:t>	3. Documented the code with the video.</a:t>
            </a:r>
            <a:endParaRPr lang="en-US" sz="1600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sz="1600" dirty="0">
              <a:solidFill>
                <a:schemeClr val="bg1">
                  <a:lumMod val="10000"/>
                </a:schemeClr>
              </a:solidFill>
              <a:latin typeface="Robot"/>
            </a:endParaRPr>
          </a:p>
        </p:txBody>
      </p:sp>
    </p:spTree>
    <p:extLst>
      <p:ext uri="{BB962C8B-B14F-4D97-AF65-F5344CB8AC3E}">
        <p14:creationId xmlns:p14="http://schemas.microsoft.com/office/powerpoint/2010/main" val="22998017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615941" y="578029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Schedule Update: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772641" y="240629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883638" y="3901363"/>
              <a:ext cx="456025" cy="904325"/>
              <a:chOff x="4891525" y="2913600"/>
              <a:chExt cx="45602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7653848-753C-3F97-2AA4-B853AF25F07C}"/>
              </a:ext>
            </a:extLst>
          </p:cNvPr>
          <p:cNvSpPr txBox="1"/>
          <p:nvPr/>
        </p:nvSpPr>
        <p:spPr>
          <a:xfrm>
            <a:off x="762615" y="1494532"/>
            <a:ext cx="76187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Finished learning almost all necessary  concepts related to chatbot.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Will be updating the Training Json data file with more samples.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Implementing UI will be done by March 31</a:t>
            </a:r>
            <a:r>
              <a:rPr lang="en-US" sz="1600" baseline="30000" dirty="0"/>
              <a:t>st</a:t>
            </a:r>
            <a:r>
              <a:rPr lang="en-US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Model will be trained to get the precision by March 31</a:t>
            </a:r>
            <a:r>
              <a:rPr lang="en-US" sz="1600" baseline="30000" dirty="0"/>
              <a:t>st</a:t>
            </a:r>
            <a:r>
              <a:rPr lang="en-US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>
                  <a:lumMod val="10000"/>
                </a:schemeClr>
              </a:solidFill>
              <a:latin typeface="Robot"/>
            </a:endParaRPr>
          </a:p>
        </p:txBody>
      </p:sp>
    </p:spTree>
    <p:extLst>
      <p:ext uri="{BB962C8B-B14F-4D97-AF65-F5344CB8AC3E}">
        <p14:creationId xmlns:p14="http://schemas.microsoft.com/office/powerpoint/2010/main" val="2161267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Identifying Needs: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697934" y="1678811"/>
            <a:ext cx="7717500" cy="180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The system should accept information from the keyboard.</a:t>
            </a:r>
          </a:p>
          <a:p>
            <a:pPr algn="l"/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The system should be a personal assistant to answer the question of the user.</a:t>
            </a:r>
          </a:p>
          <a:p>
            <a:pPr algn="l"/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The system should be cost effective as we are using free and open-source software’s.</a:t>
            </a: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15975" y="117475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831325" y="3318517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83409" y="3522241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3824928" y="3632690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9274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311741" y="1869754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Project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 Demo: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772641" y="240629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883638" y="3901363"/>
              <a:ext cx="456025" cy="904325"/>
              <a:chOff x="4891525" y="2913600"/>
              <a:chExt cx="45602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Mustang's Chatbot">
            <a:hlinkClick r:id="" action="ppaction://media"/>
            <a:extLst>
              <a:ext uri="{FF2B5EF4-FFF2-40B4-BE49-F238E27FC236}">
                <a16:creationId xmlns:a16="http://schemas.microsoft.com/office/drawing/2014/main" id="{8B759499-328F-822D-A15B-52A1878B44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64360" y="59473"/>
            <a:ext cx="6875562" cy="489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9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3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615941" y="578029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Project Demo: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772641" y="240629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883638" y="3901363"/>
              <a:ext cx="456025" cy="904325"/>
              <a:chOff x="4891525" y="2913600"/>
              <a:chExt cx="45602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7653848-753C-3F97-2AA4-B853AF25F07C}"/>
              </a:ext>
            </a:extLst>
          </p:cNvPr>
          <p:cNvSpPr txBox="1"/>
          <p:nvPr/>
        </p:nvSpPr>
        <p:spPr>
          <a:xfrm>
            <a:off x="762615" y="2298423"/>
            <a:ext cx="7618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Robot"/>
              </a:rPr>
              <a:t>https://www.youtube.com/watch?v=YD2yLui77P4</a:t>
            </a:r>
          </a:p>
        </p:txBody>
      </p:sp>
    </p:spTree>
    <p:extLst>
      <p:ext uri="{BB962C8B-B14F-4D97-AF65-F5344CB8AC3E}">
        <p14:creationId xmlns:p14="http://schemas.microsoft.com/office/powerpoint/2010/main" val="2435469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615941" y="578029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Additional Documents: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772641" y="240629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883638" y="3901363"/>
              <a:ext cx="456025" cy="904325"/>
              <a:chOff x="4891525" y="2913600"/>
              <a:chExt cx="45602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E8815E7-5465-28CB-92EE-084157DB16CC}"/>
              </a:ext>
            </a:extLst>
          </p:cNvPr>
          <p:cNvSpPr txBox="1"/>
          <p:nvPr/>
        </p:nvSpPr>
        <p:spPr>
          <a:xfrm>
            <a:off x="698245" y="1654317"/>
            <a:ext cx="691028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B0F0"/>
                </a:solidFill>
                <a:latin typeface="Robot"/>
              </a:rPr>
              <a:t>Feasibility Study:</a:t>
            </a:r>
          </a:p>
          <a:p>
            <a:endParaRPr lang="en-US" sz="1600" dirty="0">
              <a:latin typeface="Robot"/>
            </a:endParaRPr>
          </a:p>
          <a:p>
            <a:r>
              <a:rPr lang="en-US" sz="1600" dirty="0">
                <a:latin typeface="Robot"/>
                <a:hlinkClick r:id="rId3"/>
              </a:rPr>
              <a:t>https://github.com/Boyeenas/CMPS-5153-Adv-Software-Engineering/blob/59cc524b90317e29c2f015dbe03e248ce4e2c685/FEASIBILITY%20STUDY%20OF%20MUSTANG.docx</a:t>
            </a:r>
            <a:endParaRPr lang="en-US" sz="1600" dirty="0">
              <a:latin typeface="Robot"/>
            </a:endParaRPr>
          </a:p>
          <a:p>
            <a:endParaRPr lang="en-US" sz="1600" dirty="0">
              <a:latin typeface="Robo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B0F0"/>
                </a:solidFill>
                <a:latin typeface="Robot"/>
              </a:rPr>
              <a:t>SRS Document:</a:t>
            </a:r>
          </a:p>
          <a:p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obot"/>
                <a:hlinkClick r:id="rId4"/>
              </a:rPr>
              <a:t>https://github.com/Boyeenas/CMPS-5153-Adv-Software-Engineering/blob/59cc524b90317e29c2f015dbe03e248ce4e2c685/Chatbot%20SRS.doc</a:t>
            </a:r>
            <a:endParaRPr lang="en-US" sz="1600" dirty="0">
              <a:solidFill>
                <a:schemeClr val="bg1">
                  <a:lumMod val="10000"/>
                </a:schemeClr>
              </a:solidFill>
              <a:latin typeface="Robot"/>
            </a:endParaRPr>
          </a:p>
          <a:p>
            <a:endParaRPr lang="en-US" sz="1600" dirty="0">
              <a:solidFill>
                <a:schemeClr val="bg1">
                  <a:lumMod val="10000"/>
                </a:schemeClr>
              </a:solidFill>
              <a:latin typeface="Robot"/>
            </a:endParaRPr>
          </a:p>
          <a:p>
            <a:endParaRPr lang="en-US" sz="1600" b="1" dirty="0">
              <a:solidFill>
                <a:srgbClr val="00B0F0"/>
              </a:solidFill>
              <a:latin typeface="Robot"/>
            </a:endParaRPr>
          </a:p>
          <a:p>
            <a:endParaRPr lang="en-US" sz="1600" dirty="0">
              <a:latin typeface="Robot"/>
            </a:endParaRPr>
          </a:p>
        </p:txBody>
      </p:sp>
    </p:spTree>
    <p:extLst>
      <p:ext uri="{BB962C8B-B14F-4D97-AF65-F5344CB8AC3E}">
        <p14:creationId xmlns:p14="http://schemas.microsoft.com/office/powerpoint/2010/main" val="30640351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36"/>
          <p:cNvSpPr txBox="1">
            <a:spLocks noGrp="1"/>
          </p:cNvSpPr>
          <p:nvPr>
            <p:ph type="title"/>
          </p:nvPr>
        </p:nvSpPr>
        <p:spPr>
          <a:xfrm>
            <a:off x="2324000" y="1555800"/>
            <a:ext cx="44961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Questions ?</a:t>
            </a:r>
            <a:endParaRPr sz="4000" dirty="0"/>
          </a:p>
        </p:txBody>
      </p:sp>
      <p:grpSp>
        <p:nvGrpSpPr>
          <p:cNvPr id="1143" name="Google Shape;1143;p36"/>
          <p:cNvGrpSpPr/>
          <p:nvPr/>
        </p:nvGrpSpPr>
        <p:grpSpPr>
          <a:xfrm rot="-807566">
            <a:off x="471395" y="2946878"/>
            <a:ext cx="1827102" cy="2315108"/>
            <a:chOff x="4700075" y="3262363"/>
            <a:chExt cx="560525" cy="710238"/>
          </a:xfrm>
        </p:grpSpPr>
        <p:sp>
          <p:nvSpPr>
            <p:cNvPr id="1144" name="Google Shape;1144;p36"/>
            <p:cNvSpPr/>
            <p:nvPr/>
          </p:nvSpPr>
          <p:spPr>
            <a:xfrm>
              <a:off x="4700075" y="3262375"/>
              <a:ext cx="560525" cy="710225"/>
            </a:xfrm>
            <a:custGeom>
              <a:avLst/>
              <a:gdLst/>
              <a:ahLst/>
              <a:cxnLst/>
              <a:rect l="l" t="t" r="r" b="b"/>
              <a:pathLst>
                <a:path w="22421" h="28409" extrusionOk="0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5" name="Google Shape;1145;p36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1146" name="Google Shape;1146;p36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2824" extrusionOk="0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6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870" extrusionOk="0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6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1918" extrusionOk="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6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3" extrusionOk="0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6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061" extrusionOk="0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6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275" extrusionOk="0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6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882" extrusionOk="0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6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2049" extrusionOk="0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6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2049" extrusionOk="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6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882" extrusionOk="0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6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061" extrusionOk="0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6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275" extrusionOk="0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6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70" extrusionOk="0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6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3" extrusionOk="0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6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930" extrusionOk="0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6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avLst/>
                <a:gdLst/>
                <a:ahLst/>
                <a:cxnLst/>
                <a:rect l="l" t="t" r="r" b="b"/>
                <a:pathLst>
                  <a:path w="6645" h="2812" extrusionOk="0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6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1168" extrusionOk="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6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620" extrusionOk="0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6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608" extrusionOk="0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6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728" extrusionOk="0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6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727" extrusionOk="0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6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484" extrusionOk="0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6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472" extrusionOk="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6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58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6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585" extrusionOk="0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6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3097" extrusionOk="0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6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0538" extrusionOk="0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6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2561" extrusionOk="0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6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44" extrusionOk="0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6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6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192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6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2228" extrusionOk="0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6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2228" extrusionOk="0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6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55" extrusionOk="0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6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954" h="1347" extrusionOk="0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6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192" extrusionOk="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6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27" extrusionOk="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6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227" extrusionOk="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6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avLst/>
                <a:gdLst/>
                <a:ahLst/>
                <a:cxnLst/>
                <a:rect l="l" t="t" r="r" b="b"/>
                <a:pathLst>
                  <a:path w="11181" h="9479" extrusionOk="0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6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2883" extrusionOk="0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6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6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6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6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327" extrusionOk="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6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121" extrusionOk="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6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6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6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6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6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2121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6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1692" extrusionOk="0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6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751" extrusionOk="0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6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4514" extrusionOk="0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6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78" extrusionOk="0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6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1478" extrusionOk="0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6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2204" extrusionOk="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6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2204" extrusionOk="0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6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430" extrusionOk="0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6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1430" extrusionOk="0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6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3716" extrusionOk="0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6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3716" extrusionOk="0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7" name="Google Shape;1207;p36"/>
          <p:cNvGrpSpPr/>
          <p:nvPr/>
        </p:nvGrpSpPr>
        <p:grpSpPr>
          <a:xfrm rot="461313">
            <a:off x="7431031" y="81029"/>
            <a:ext cx="1374880" cy="2436445"/>
            <a:chOff x="2225575" y="3305850"/>
            <a:chExt cx="380125" cy="673625"/>
          </a:xfrm>
        </p:grpSpPr>
        <p:sp>
          <p:nvSpPr>
            <p:cNvPr id="1208" name="Google Shape;1208;p36"/>
            <p:cNvSpPr/>
            <p:nvPr/>
          </p:nvSpPr>
          <p:spPr>
            <a:xfrm>
              <a:off x="2225850" y="3306013"/>
              <a:ext cx="379850" cy="673300"/>
            </a:xfrm>
            <a:custGeom>
              <a:avLst/>
              <a:gdLst/>
              <a:ahLst/>
              <a:cxnLst/>
              <a:rect l="l" t="t" r="r" b="b"/>
              <a:pathLst>
                <a:path w="15194" h="26932" extrusionOk="0">
                  <a:moveTo>
                    <a:pt x="8978" y="16395"/>
                  </a:moveTo>
                  <a:lnTo>
                    <a:pt x="8978" y="17097"/>
                  </a:lnTo>
                  <a:lnTo>
                    <a:pt x="8835" y="17097"/>
                  </a:lnTo>
                  <a:cubicBezTo>
                    <a:pt x="8573" y="17097"/>
                    <a:pt x="8359" y="17312"/>
                    <a:pt x="8359" y="17574"/>
                  </a:cubicBezTo>
                  <a:lnTo>
                    <a:pt x="8359" y="17967"/>
                  </a:lnTo>
                  <a:lnTo>
                    <a:pt x="8252" y="17967"/>
                  </a:lnTo>
                  <a:cubicBezTo>
                    <a:pt x="8121" y="17967"/>
                    <a:pt x="8002" y="18074"/>
                    <a:pt x="8002" y="18217"/>
                  </a:cubicBezTo>
                  <a:cubicBezTo>
                    <a:pt x="8002" y="18348"/>
                    <a:pt x="8121" y="18467"/>
                    <a:pt x="8252" y="18467"/>
                  </a:cubicBezTo>
                  <a:lnTo>
                    <a:pt x="8359" y="18467"/>
                  </a:lnTo>
                  <a:lnTo>
                    <a:pt x="8359" y="21634"/>
                  </a:lnTo>
                  <a:lnTo>
                    <a:pt x="8252" y="21634"/>
                  </a:lnTo>
                  <a:cubicBezTo>
                    <a:pt x="8121" y="21634"/>
                    <a:pt x="8002" y="21741"/>
                    <a:pt x="8002" y="21884"/>
                  </a:cubicBezTo>
                  <a:cubicBezTo>
                    <a:pt x="8002" y="22015"/>
                    <a:pt x="8121" y="22134"/>
                    <a:pt x="8252" y="22134"/>
                  </a:cubicBezTo>
                  <a:lnTo>
                    <a:pt x="8359" y="22134"/>
                  </a:lnTo>
                  <a:lnTo>
                    <a:pt x="8359" y="22527"/>
                  </a:lnTo>
                  <a:cubicBezTo>
                    <a:pt x="8359" y="22789"/>
                    <a:pt x="8573" y="22991"/>
                    <a:pt x="8835" y="22991"/>
                  </a:cubicBezTo>
                  <a:lnTo>
                    <a:pt x="8966" y="22991"/>
                  </a:lnTo>
                  <a:lnTo>
                    <a:pt x="8966" y="24086"/>
                  </a:lnTo>
                  <a:cubicBezTo>
                    <a:pt x="8966" y="24086"/>
                    <a:pt x="8978" y="24098"/>
                    <a:pt x="8978" y="24098"/>
                  </a:cubicBezTo>
                  <a:lnTo>
                    <a:pt x="6216" y="24098"/>
                  </a:lnTo>
                  <a:cubicBezTo>
                    <a:pt x="6216" y="24098"/>
                    <a:pt x="6216" y="24086"/>
                    <a:pt x="6216" y="24086"/>
                  </a:cubicBezTo>
                  <a:lnTo>
                    <a:pt x="6216" y="22991"/>
                  </a:lnTo>
                  <a:lnTo>
                    <a:pt x="6359" y="22991"/>
                  </a:lnTo>
                  <a:cubicBezTo>
                    <a:pt x="6621" y="22991"/>
                    <a:pt x="6835" y="22789"/>
                    <a:pt x="6835" y="22527"/>
                  </a:cubicBezTo>
                  <a:lnTo>
                    <a:pt x="6835" y="22134"/>
                  </a:lnTo>
                  <a:lnTo>
                    <a:pt x="6930" y="22134"/>
                  </a:lnTo>
                  <a:cubicBezTo>
                    <a:pt x="7073" y="22134"/>
                    <a:pt x="7180" y="22015"/>
                    <a:pt x="7180" y="21884"/>
                  </a:cubicBezTo>
                  <a:cubicBezTo>
                    <a:pt x="7180" y="21741"/>
                    <a:pt x="7073" y="21634"/>
                    <a:pt x="6930" y="21634"/>
                  </a:cubicBezTo>
                  <a:lnTo>
                    <a:pt x="6835" y="21634"/>
                  </a:lnTo>
                  <a:lnTo>
                    <a:pt x="6835" y="18467"/>
                  </a:lnTo>
                  <a:lnTo>
                    <a:pt x="6930" y="18467"/>
                  </a:lnTo>
                  <a:cubicBezTo>
                    <a:pt x="7073" y="18467"/>
                    <a:pt x="7180" y="18348"/>
                    <a:pt x="7180" y="18217"/>
                  </a:cubicBezTo>
                  <a:cubicBezTo>
                    <a:pt x="7180" y="18074"/>
                    <a:pt x="7073" y="17967"/>
                    <a:pt x="6930" y="17967"/>
                  </a:cubicBezTo>
                  <a:lnTo>
                    <a:pt x="6835" y="17967"/>
                  </a:lnTo>
                  <a:lnTo>
                    <a:pt x="6835" y="17574"/>
                  </a:lnTo>
                  <a:cubicBezTo>
                    <a:pt x="6835" y="17312"/>
                    <a:pt x="6621" y="17097"/>
                    <a:pt x="6359" y="17097"/>
                  </a:cubicBezTo>
                  <a:lnTo>
                    <a:pt x="6216" y="17097"/>
                  </a:lnTo>
                  <a:lnTo>
                    <a:pt x="6216" y="16395"/>
                  </a:lnTo>
                  <a:close/>
                  <a:moveTo>
                    <a:pt x="7597" y="0"/>
                  </a:moveTo>
                  <a:cubicBezTo>
                    <a:pt x="7204" y="0"/>
                    <a:pt x="6895" y="322"/>
                    <a:pt x="6895" y="703"/>
                  </a:cubicBezTo>
                  <a:lnTo>
                    <a:pt x="4811" y="703"/>
                  </a:lnTo>
                  <a:cubicBezTo>
                    <a:pt x="4561" y="703"/>
                    <a:pt x="4359" y="905"/>
                    <a:pt x="4359" y="1167"/>
                  </a:cubicBezTo>
                  <a:lnTo>
                    <a:pt x="4359" y="3203"/>
                  </a:lnTo>
                  <a:cubicBezTo>
                    <a:pt x="4359" y="3119"/>
                    <a:pt x="4287" y="3048"/>
                    <a:pt x="4204" y="3048"/>
                  </a:cubicBezTo>
                  <a:cubicBezTo>
                    <a:pt x="4121" y="3048"/>
                    <a:pt x="4049" y="3119"/>
                    <a:pt x="4049" y="3203"/>
                  </a:cubicBezTo>
                  <a:lnTo>
                    <a:pt x="4049" y="3322"/>
                  </a:lnTo>
                  <a:cubicBezTo>
                    <a:pt x="3775" y="3441"/>
                    <a:pt x="3573" y="3715"/>
                    <a:pt x="3573" y="4036"/>
                  </a:cubicBezTo>
                  <a:cubicBezTo>
                    <a:pt x="3573" y="4358"/>
                    <a:pt x="3775" y="4632"/>
                    <a:pt x="4049" y="4751"/>
                  </a:cubicBezTo>
                  <a:lnTo>
                    <a:pt x="4049" y="4870"/>
                  </a:lnTo>
                  <a:cubicBezTo>
                    <a:pt x="4049" y="4953"/>
                    <a:pt x="4121" y="5013"/>
                    <a:pt x="4204" y="5013"/>
                  </a:cubicBezTo>
                  <a:cubicBezTo>
                    <a:pt x="4287" y="5013"/>
                    <a:pt x="4359" y="4953"/>
                    <a:pt x="4359" y="4870"/>
                  </a:cubicBezTo>
                  <a:lnTo>
                    <a:pt x="4359" y="6906"/>
                  </a:lnTo>
                  <a:cubicBezTo>
                    <a:pt x="4359" y="7156"/>
                    <a:pt x="4561" y="7358"/>
                    <a:pt x="4811" y="7358"/>
                  </a:cubicBezTo>
                  <a:lnTo>
                    <a:pt x="6609" y="7358"/>
                  </a:lnTo>
                  <a:lnTo>
                    <a:pt x="6609" y="7477"/>
                  </a:lnTo>
                  <a:cubicBezTo>
                    <a:pt x="6537" y="7489"/>
                    <a:pt x="6478" y="7549"/>
                    <a:pt x="6478" y="7620"/>
                  </a:cubicBezTo>
                  <a:cubicBezTo>
                    <a:pt x="6478" y="7691"/>
                    <a:pt x="6537" y="7751"/>
                    <a:pt x="6609" y="7763"/>
                  </a:cubicBezTo>
                  <a:lnTo>
                    <a:pt x="6609" y="7906"/>
                  </a:lnTo>
                  <a:cubicBezTo>
                    <a:pt x="6537" y="7906"/>
                    <a:pt x="6478" y="7965"/>
                    <a:pt x="6478" y="8037"/>
                  </a:cubicBezTo>
                  <a:cubicBezTo>
                    <a:pt x="6478" y="8120"/>
                    <a:pt x="6537" y="8180"/>
                    <a:pt x="6609" y="8180"/>
                  </a:cubicBezTo>
                  <a:lnTo>
                    <a:pt x="6609" y="8311"/>
                  </a:lnTo>
                  <a:lnTo>
                    <a:pt x="4537" y="8311"/>
                  </a:lnTo>
                  <a:cubicBezTo>
                    <a:pt x="4323" y="8311"/>
                    <a:pt x="4144" y="8489"/>
                    <a:pt x="4144" y="8703"/>
                  </a:cubicBezTo>
                  <a:lnTo>
                    <a:pt x="4144" y="8799"/>
                  </a:lnTo>
                  <a:lnTo>
                    <a:pt x="3930" y="8799"/>
                  </a:lnTo>
                  <a:lnTo>
                    <a:pt x="3930" y="8763"/>
                  </a:lnTo>
                  <a:cubicBezTo>
                    <a:pt x="3930" y="8692"/>
                    <a:pt x="3870" y="8632"/>
                    <a:pt x="3799" y="8632"/>
                  </a:cubicBezTo>
                  <a:cubicBezTo>
                    <a:pt x="3728" y="8632"/>
                    <a:pt x="3668" y="8692"/>
                    <a:pt x="3668" y="8763"/>
                  </a:cubicBezTo>
                  <a:lnTo>
                    <a:pt x="3668" y="8799"/>
                  </a:lnTo>
                  <a:lnTo>
                    <a:pt x="3466" y="8799"/>
                  </a:lnTo>
                  <a:lnTo>
                    <a:pt x="3466" y="8763"/>
                  </a:lnTo>
                  <a:cubicBezTo>
                    <a:pt x="3466" y="8692"/>
                    <a:pt x="3406" y="8632"/>
                    <a:pt x="3335" y="8632"/>
                  </a:cubicBezTo>
                  <a:cubicBezTo>
                    <a:pt x="3263" y="8632"/>
                    <a:pt x="3204" y="8692"/>
                    <a:pt x="3204" y="8763"/>
                  </a:cubicBezTo>
                  <a:lnTo>
                    <a:pt x="3204" y="8894"/>
                  </a:lnTo>
                  <a:cubicBezTo>
                    <a:pt x="3192" y="8906"/>
                    <a:pt x="3180" y="8918"/>
                    <a:pt x="3168" y="8930"/>
                  </a:cubicBezTo>
                  <a:lnTo>
                    <a:pt x="2501" y="8930"/>
                  </a:lnTo>
                  <a:cubicBezTo>
                    <a:pt x="1477" y="8930"/>
                    <a:pt x="644" y="9751"/>
                    <a:pt x="644" y="10775"/>
                  </a:cubicBezTo>
                  <a:lnTo>
                    <a:pt x="644" y="10966"/>
                  </a:lnTo>
                  <a:lnTo>
                    <a:pt x="572" y="10966"/>
                  </a:lnTo>
                  <a:cubicBezTo>
                    <a:pt x="489" y="10966"/>
                    <a:pt x="430" y="11025"/>
                    <a:pt x="430" y="11109"/>
                  </a:cubicBezTo>
                  <a:cubicBezTo>
                    <a:pt x="430" y="11180"/>
                    <a:pt x="489" y="11251"/>
                    <a:pt x="572" y="11251"/>
                  </a:cubicBezTo>
                  <a:lnTo>
                    <a:pt x="644" y="11251"/>
                  </a:lnTo>
                  <a:lnTo>
                    <a:pt x="644" y="11799"/>
                  </a:lnTo>
                  <a:lnTo>
                    <a:pt x="572" y="11799"/>
                  </a:lnTo>
                  <a:cubicBezTo>
                    <a:pt x="489" y="11799"/>
                    <a:pt x="430" y="11859"/>
                    <a:pt x="430" y="11942"/>
                  </a:cubicBezTo>
                  <a:cubicBezTo>
                    <a:pt x="430" y="12013"/>
                    <a:pt x="489" y="12085"/>
                    <a:pt x="572" y="12085"/>
                  </a:cubicBezTo>
                  <a:lnTo>
                    <a:pt x="644" y="12085"/>
                  </a:lnTo>
                  <a:lnTo>
                    <a:pt x="644" y="12633"/>
                  </a:lnTo>
                  <a:lnTo>
                    <a:pt x="572" y="12633"/>
                  </a:lnTo>
                  <a:cubicBezTo>
                    <a:pt x="489" y="12633"/>
                    <a:pt x="430" y="12692"/>
                    <a:pt x="430" y="12775"/>
                  </a:cubicBezTo>
                  <a:cubicBezTo>
                    <a:pt x="430" y="12847"/>
                    <a:pt x="489" y="12918"/>
                    <a:pt x="572" y="12918"/>
                  </a:cubicBezTo>
                  <a:lnTo>
                    <a:pt x="644" y="12918"/>
                  </a:lnTo>
                  <a:lnTo>
                    <a:pt x="644" y="13466"/>
                  </a:lnTo>
                  <a:lnTo>
                    <a:pt x="572" y="13466"/>
                  </a:lnTo>
                  <a:cubicBezTo>
                    <a:pt x="489" y="13466"/>
                    <a:pt x="430" y="13526"/>
                    <a:pt x="430" y="13609"/>
                  </a:cubicBezTo>
                  <a:cubicBezTo>
                    <a:pt x="430" y="13680"/>
                    <a:pt x="489" y="13752"/>
                    <a:pt x="572" y="13752"/>
                  </a:cubicBezTo>
                  <a:lnTo>
                    <a:pt x="644" y="13752"/>
                  </a:lnTo>
                  <a:lnTo>
                    <a:pt x="644" y="14002"/>
                  </a:lnTo>
                  <a:lnTo>
                    <a:pt x="906" y="14002"/>
                  </a:lnTo>
                  <a:lnTo>
                    <a:pt x="906" y="14395"/>
                  </a:lnTo>
                  <a:lnTo>
                    <a:pt x="739" y="14395"/>
                  </a:lnTo>
                  <a:cubicBezTo>
                    <a:pt x="561" y="14395"/>
                    <a:pt x="430" y="14526"/>
                    <a:pt x="430" y="14704"/>
                  </a:cubicBezTo>
                  <a:cubicBezTo>
                    <a:pt x="430" y="14871"/>
                    <a:pt x="561" y="15014"/>
                    <a:pt x="739" y="15014"/>
                  </a:cubicBezTo>
                  <a:lnTo>
                    <a:pt x="906" y="15014"/>
                  </a:lnTo>
                  <a:lnTo>
                    <a:pt x="906" y="16145"/>
                  </a:lnTo>
                  <a:cubicBezTo>
                    <a:pt x="382" y="16264"/>
                    <a:pt x="1" y="16728"/>
                    <a:pt x="1" y="17288"/>
                  </a:cubicBezTo>
                  <a:lnTo>
                    <a:pt x="477" y="17288"/>
                  </a:lnTo>
                  <a:cubicBezTo>
                    <a:pt x="477" y="16895"/>
                    <a:pt x="787" y="16585"/>
                    <a:pt x="1180" y="16585"/>
                  </a:cubicBezTo>
                  <a:cubicBezTo>
                    <a:pt x="1561" y="16585"/>
                    <a:pt x="1882" y="16895"/>
                    <a:pt x="1882" y="17288"/>
                  </a:cubicBezTo>
                  <a:lnTo>
                    <a:pt x="2358" y="17288"/>
                  </a:lnTo>
                  <a:cubicBezTo>
                    <a:pt x="2358" y="16728"/>
                    <a:pt x="1965" y="16264"/>
                    <a:pt x="1442" y="16145"/>
                  </a:cubicBezTo>
                  <a:lnTo>
                    <a:pt x="1442" y="15014"/>
                  </a:lnTo>
                  <a:lnTo>
                    <a:pt x="1620" y="15014"/>
                  </a:lnTo>
                  <a:cubicBezTo>
                    <a:pt x="1787" y="15014"/>
                    <a:pt x="1930" y="14871"/>
                    <a:pt x="1930" y="14704"/>
                  </a:cubicBezTo>
                  <a:cubicBezTo>
                    <a:pt x="1930" y="14526"/>
                    <a:pt x="1787" y="14395"/>
                    <a:pt x="1620" y="14395"/>
                  </a:cubicBezTo>
                  <a:lnTo>
                    <a:pt x="1442" y="14395"/>
                  </a:lnTo>
                  <a:lnTo>
                    <a:pt x="1442" y="14002"/>
                  </a:lnTo>
                  <a:lnTo>
                    <a:pt x="1704" y="14002"/>
                  </a:lnTo>
                  <a:lnTo>
                    <a:pt x="1704" y="13752"/>
                  </a:lnTo>
                  <a:lnTo>
                    <a:pt x="1787" y="13752"/>
                  </a:lnTo>
                  <a:cubicBezTo>
                    <a:pt x="1858" y="13752"/>
                    <a:pt x="1930" y="13680"/>
                    <a:pt x="1930" y="13609"/>
                  </a:cubicBezTo>
                  <a:cubicBezTo>
                    <a:pt x="1930" y="13526"/>
                    <a:pt x="1870" y="13466"/>
                    <a:pt x="1787" y="13466"/>
                  </a:cubicBezTo>
                  <a:lnTo>
                    <a:pt x="1704" y="13466"/>
                  </a:lnTo>
                  <a:lnTo>
                    <a:pt x="1704" y="12918"/>
                  </a:lnTo>
                  <a:lnTo>
                    <a:pt x="1787" y="12918"/>
                  </a:lnTo>
                  <a:cubicBezTo>
                    <a:pt x="1858" y="12918"/>
                    <a:pt x="1930" y="12847"/>
                    <a:pt x="1930" y="12775"/>
                  </a:cubicBezTo>
                  <a:cubicBezTo>
                    <a:pt x="1930" y="12692"/>
                    <a:pt x="1870" y="12633"/>
                    <a:pt x="1787" y="12633"/>
                  </a:cubicBezTo>
                  <a:lnTo>
                    <a:pt x="1704" y="12633"/>
                  </a:lnTo>
                  <a:lnTo>
                    <a:pt x="1704" y="12085"/>
                  </a:lnTo>
                  <a:lnTo>
                    <a:pt x="1787" y="12085"/>
                  </a:lnTo>
                  <a:cubicBezTo>
                    <a:pt x="1858" y="12085"/>
                    <a:pt x="1930" y="12013"/>
                    <a:pt x="1930" y="11942"/>
                  </a:cubicBezTo>
                  <a:cubicBezTo>
                    <a:pt x="1930" y="11859"/>
                    <a:pt x="1870" y="11799"/>
                    <a:pt x="1787" y="11799"/>
                  </a:cubicBezTo>
                  <a:lnTo>
                    <a:pt x="1704" y="11799"/>
                  </a:lnTo>
                  <a:lnTo>
                    <a:pt x="1704" y="11251"/>
                  </a:lnTo>
                  <a:lnTo>
                    <a:pt x="1787" y="11251"/>
                  </a:lnTo>
                  <a:cubicBezTo>
                    <a:pt x="1858" y="11251"/>
                    <a:pt x="1930" y="11180"/>
                    <a:pt x="1930" y="11109"/>
                  </a:cubicBezTo>
                  <a:cubicBezTo>
                    <a:pt x="1930" y="11025"/>
                    <a:pt x="1870" y="10966"/>
                    <a:pt x="1787" y="10966"/>
                  </a:cubicBezTo>
                  <a:lnTo>
                    <a:pt x="1704" y="10966"/>
                  </a:lnTo>
                  <a:lnTo>
                    <a:pt x="1704" y="10775"/>
                  </a:lnTo>
                  <a:cubicBezTo>
                    <a:pt x="1704" y="10335"/>
                    <a:pt x="2061" y="9977"/>
                    <a:pt x="2501" y="9977"/>
                  </a:cubicBezTo>
                  <a:lnTo>
                    <a:pt x="3168" y="9977"/>
                  </a:lnTo>
                  <a:cubicBezTo>
                    <a:pt x="3180" y="9989"/>
                    <a:pt x="3192" y="10001"/>
                    <a:pt x="3204" y="10013"/>
                  </a:cubicBezTo>
                  <a:lnTo>
                    <a:pt x="3204" y="10144"/>
                  </a:lnTo>
                  <a:cubicBezTo>
                    <a:pt x="3204" y="10216"/>
                    <a:pt x="3263" y="10275"/>
                    <a:pt x="3335" y="10275"/>
                  </a:cubicBezTo>
                  <a:cubicBezTo>
                    <a:pt x="3418" y="10275"/>
                    <a:pt x="3478" y="10216"/>
                    <a:pt x="3478" y="10144"/>
                  </a:cubicBezTo>
                  <a:lnTo>
                    <a:pt x="3478" y="10108"/>
                  </a:lnTo>
                  <a:lnTo>
                    <a:pt x="3668" y="10108"/>
                  </a:lnTo>
                  <a:lnTo>
                    <a:pt x="3668" y="10144"/>
                  </a:lnTo>
                  <a:cubicBezTo>
                    <a:pt x="3668" y="10216"/>
                    <a:pt x="3728" y="10275"/>
                    <a:pt x="3799" y="10275"/>
                  </a:cubicBezTo>
                  <a:cubicBezTo>
                    <a:pt x="3870" y="10275"/>
                    <a:pt x="3930" y="10216"/>
                    <a:pt x="3930" y="10144"/>
                  </a:cubicBezTo>
                  <a:lnTo>
                    <a:pt x="3930" y="10108"/>
                  </a:lnTo>
                  <a:lnTo>
                    <a:pt x="4144" y="10108"/>
                  </a:lnTo>
                  <a:lnTo>
                    <a:pt x="4144" y="13966"/>
                  </a:lnTo>
                  <a:lnTo>
                    <a:pt x="4144" y="14454"/>
                  </a:lnTo>
                  <a:lnTo>
                    <a:pt x="4144" y="14788"/>
                  </a:lnTo>
                  <a:cubicBezTo>
                    <a:pt x="4144" y="15014"/>
                    <a:pt x="4323" y="15180"/>
                    <a:pt x="4537" y="15180"/>
                  </a:cubicBezTo>
                  <a:lnTo>
                    <a:pt x="4799" y="15180"/>
                  </a:lnTo>
                  <a:lnTo>
                    <a:pt x="4799" y="15990"/>
                  </a:lnTo>
                  <a:cubicBezTo>
                    <a:pt x="4799" y="16204"/>
                    <a:pt x="4978" y="16383"/>
                    <a:pt x="5192" y="16383"/>
                  </a:cubicBezTo>
                  <a:lnTo>
                    <a:pt x="5240" y="16383"/>
                  </a:lnTo>
                  <a:lnTo>
                    <a:pt x="5240" y="17097"/>
                  </a:lnTo>
                  <a:lnTo>
                    <a:pt x="5097" y="17097"/>
                  </a:lnTo>
                  <a:cubicBezTo>
                    <a:pt x="4847" y="17097"/>
                    <a:pt x="4632" y="17300"/>
                    <a:pt x="4632" y="17562"/>
                  </a:cubicBezTo>
                  <a:lnTo>
                    <a:pt x="4632" y="17955"/>
                  </a:lnTo>
                  <a:lnTo>
                    <a:pt x="4502" y="17955"/>
                  </a:lnTo>
                  <a:cubicBezTo>
                    <a:pt x="4359" y="17955"/>
                    <a:pt x="4251" y="18074"/>
                    <a:pt x="4251" y="18205"/>
                  </a:cubicBezTo>
                  <a:cubicBezTo>
                    <a:pt x="4251" y="18348"/>
                    <a:pt x="4359" y="18455"/>
                    <a:pt x="4502" y="18455"/>
                  </a:cubicBezTo>
                  <a:lnTo>
                    <a:pt x="4632" y="18455"/>
                  </a:lnTo>
                  <a:lnTo>
                    <a:pt x="4632" y="21622"/>
                  </a:lnTo>
                  <a:lnTo>
                    <a:pt x="4502" y="21622"/>
                  </a:lnTo>
                  <a:cubicBezTo>
                    <a:pt x="4359" y="21622"/>
                    <a:pt x="4251" y="21741"/>
                    <a:pt x="4251" y="21872"/>
                  </a:cubicBezTo>
                  <a:cubicBezTo>
                    <a:pt x="4251" y="22015"/>
                    <a:pt x="4359" y="22122"/>
                    <a:pt x="4502" y="22122"/>
                  </a:cubicBezTo>
                  <a:lnTo>
                    <a:pt x="4632" y="22122"/>
                  </a:lnTo>
                  <a:lnTo>
                    <a:pt x="4632" y="22515"/>
                  </a:lnTo>
                  <a:cubicBezTo>
                    <a:pt x="4632" y="22777"/>
                    <a:pt x="4835" y="22991"/>
                    <a:pt x="5097" y="22991"/>
                  </a:cubicBezTo>
                  <a:lnTo>
                    <a:pt x="5240" y="22991"/>
                  </a:lnTo>
                  <a:lnTo>
                    <a:pt x="5240" y="24074"/>
                  </a:lnTo>
                  <a:cubicBezTo>
                    <a:pt x="5240" y="24086"/>
                    <a:pt x="5240" y="24086"/>
                    <a:pt x="5240" y="24098"/>
                  </a:cubicBezTo>
                  <a:lnTo>
                    <a:pt x="4406" y="24098"/>
                  </a:lnTo>
                  <a:cubicBezTo>
                    <a:pt x="4275" y="24098"/>
                    <a:pt x="4156" y="24182"/>
                    <a:pt x="4097" y="24289"/>
                  </a:cubicBezTo>
                  <a:lnTo>
                    <a:pt x="3370" y="24289"/>
                  </a:lnTo>
                  <a:lnTo>
                    <a:pt x="3370" y="23229"/>
                  </a:lnTo>
                  <a:cubicBezTo>
                    <a:pt x="3549" y="23170"/>
                    <a:pt x="3680" y="22991"/>
                    <a:pt x="3680" y="22777"/>
                  </a:cubicBezTo>
                  <a:lnTo>
                    <a:pt x="3680" y="21515"/>
                  </a:lnTo>
                  <a:lnTo>
                    <a:pt x="3680" y="20645"/>
                  </a:lnTo>
                  <a:cubicBezTo>
                    <a:pt x="3680" y="20384"/>
                    <a:pt x="3466" y="20157"/>
                    <a:pt x="3192" y="20157"/>
                  </a:cubicBezTo>
                  <a:lnTo>
                    <a:pt x="1311" y="20157"/>
                  </a:lnTo>
                  <a:cubicBezTo>
                    <a:pt x="1049" y="20157"/>
                    <a:pt x="822" y="20384"/>
                    <a:pt x="822" y="20645"/>
                  </a:cubicBezTo>
                  <a:lnTo>
                    <a:pt x="822" y="21515"/>
                  </a:lnTo>
                  <a:lnTo>
                    <a:pt x="822" y="22777"/>
                  </a:lnTo>
                  <a:cubicBezTo>
                    <a:pt x="822" y="22991"/>
                    <a:pt x="953" y="23170"/>
                    <a:pt x="1144" y="23229"/>
                  </a:cubicBezTo>
                  <a:lnTo>
                    <a:pt x="1144" y="25694"/>
                  </a:lnTo>
                  <a:lnTo>
                    <a:pt x="1144" y="26444"/>
                  </a:lnTo>
                  <a:cubicBezTo>
                    <a:pt x="1144" y="26718"/>
                    <a:pt x="1358" y="26932"/>
                    <a:pt x="1632" y="26932"/>
                  </a:cubicBezTo>
                  <a:lnTo>
                    <a:pt x="2870" y="26932"/>
                  </a:lnTo>
                  <a:cubicBezTo>
                    <a:pt x="3144" y="26932"/>
                    <a:pt x="3370" y="26718"/>
                    <a:pt x="3370" y="26444"/>
                  </a:cubicBezTo>
                  <a:lnTo>
                    <a:pt x="3370" y="25694"/>
                  </a:lnTo>
                  <a:lnTo>
                    <a:pt x="3370" y="24574"/>
                  </a:lnTo>
                  <a:lnTo>
                    <a:pt x="4097" y="24574"/>
                  </a:lnTo>
                  <a:cubicBezTo>
                    <a:pt x="4156" y="24682"/>
                    <a:pt x="4275" y="24765"/>
                    <a:pt x="4406" y="24765"/>
                  </a:cubicBezTo>
                  <a:lnTo>
                    <a:pt x="4573" y="24765"/>
                  </a:lnTo>
                  <a:lnTo>
                    <a:pt x="4573" y="25241"/>
                  </a:lnTo>
                  <a:cubicBezTo>
                    <a:pt x="4573" y="25456"/>
                    <a:pt x="4752" y="25634"/>
                    <a:pt x="4978" y="25634"/>
                  </a:cubicBezTo>
                  <a:lnTo>
                    <a:pt x="10217" y="25634"/>
                  </a:lnTo>
                  <a:cubicBezTo>
                    <a:pt x="10431" y="25634"/>
                    <a:pt x="10609" y="25456"/>
                    <a:pt x="10609" y="25241"/>
                  </a:cubicBezTo>
                  <a:lnTo>
                    <a:pt x="10609" y="24765"/>
                  </a:lnTo>
                  <a:lnTo>
                    <a:pt x="10788" y="24765"/>
                  </a:lnTo>
                  <a:cubicBezTo>
                    <a:pt x="10919" y="24765"/>
                    <a:pt x="11038" y="24682"/>
                    <a:pt x="11086" y="24574"/>
                  </a:cubicBezTo>
                  <a:lnTo>
                    <a:pt x="11824" y="24574"/>
                  </a:lnTo>
                  <a:lnTo>
                    <a:pt x="11824" y="25694"/>
                  </a:lnTo>
                  <a:lnTo>
                    <a:pt x="11824" y="26444"/>
                  </a:lnTo>
                  <a:cubicBezTo>
                    <a:pt x="11824" y="26718"/>
                    <a:pt x="12050" y="26932"/>
                    <a:pt x="12312" y="26932"/>
                  </a:cubicBezTo>
                  <a:lnTo>
                    <a:pt x="13562" y="26932"/>
                  </a:lnTo>
                  <a:cubicBezTo>
                    <a:pt x="13824" y="26932"/>
                    <a:pt x="14050" y="26718"/>
                    <a:pt x="14050" y="26444"/>
                  </a:cubicBezTo>
                  <a:lnTo>
                    <a:pt x="14050" y="25694"/>
                  </a:lnTo>
                  <a:lnTo>
                    <a:pt x="14050" y="23229"/>
                  </a:lnTo>
                  <a:cubicBezTo>
                    <a:pt x="14229" y="23170"/>
                    <a:pt x="14372" y="22991"/>
                    <a:pt x="14372" y="22777"/>
                  </a:cubicBezTo>
                  <a:lnTo>
                    <a:pt x="14372" y="21515"/>
                  </a:lnTo>
                  <a:lnTo>
                    <a:pt x="14372" y="20645"/>
                  </a:lnTo>
                  <a:cubicBezTo>
                    <a:pt x="14372" y="20384"/>
                    <a:pt x="14146" y="20157"/>
                    <a:pt x="13872" y="20157"/>
                  </a:cubicBezTo>
                  <a:lnTo>
                    <a:pt x="12002" y="20157"/>
                  </a:lnTo>
                  <a:cubicBezTo>
                    <a:pt x="11729" y="20157"/>
                    <a:pt x="11502" y="20384"/>
                    <a:pt x="11502" y="20645"/>
                  </a:cubicBezTo>
                  <a:lnTo>
                    <a:pt x="11502" y="21515"/>
                  </a:lnTo>
                  <a:lnTo>
                    <a:pt x="11502" y="22777"/>
                  </a:lnTo>
                  <a:cubicBezTo>
                    <a:pt x="11502" y="22991"/>
                    <a:pt x="11645" y="23170"/>
                    <a:pt x="11824" y="23229"/>
                  </a:cubicBezTo>
                  <a:lnTo>
                    <a:pt x="11824" y="24289"/>
                  </a:lnTo>
                  <a:lnTo>
                    <a:pt x="11086" y="24289"/>
                  </a:lnTo>
                  <a:cubicBezTo>
                    <a:pt x="11038" y="24182"/>
                    <a:pt x="10919" y="24098"/>
                    <a:pt x="10788" y="24098"/>
                  </a:cubicBezTo>
                  <a:lnTo>
                    <a:pt x="9943" y="24098"/>
                  </a:lnTo>
                  <a:cubicBezTo>
                    <a:pt x="9943" y="24086"/>
                    <a:pt x="9955" y="24086"/>
                    <a:pt x="9955" y="24074"/>
                  </a:cubicBezTo>
                  <a:lnTo>
                    <a:pt x="9955" y="22991"/>
                  </a:lnTo>
                  <a:lnTo>
                    <a:pt x="10086" y="22991"/>
                  </a:lnTo>
                  <a:cubicBezTo>
                    <a:pt x="10347" y="22991"/>
                    <a:pt x="10562" y="22777"/>
                    <a:pt x="10562" y="22515"/>
                  </a:cubicBezTo>
                  <a:lnTo>
                    <a:pt x="10562" y="22122"/>
                  </a:lnTo>
                  <a:lnTo>
                    <a:pt x="10693" y="22122"/>
                  </a:lnTo>
                  <a:cubicBezTo>
                    <a:pt x="10836" y="22122"/>
                    <a:pt x="10943" y="22015"/>
                    <a:pt x="10943" y="21872"/>
                  </a:cubicBezTo>
                  <a:cubicBezTo>
                    <a:pt x="10943" y="21741"/>
                    <a:pt x="10836" y="21622"/>
                    <a:pt x="10693" y="21622"/>
                  </a:cubicBezTo>
                  <a:lnTo>
                    <a:pt x="10562" y="21622"/>
                  </a:lnTo>
                  <a:lnTo>
                    <a:pt x="10562" y="18455"/>
                  </a:lnTo>
                  <a:lnTo>
                    <a:pt x="10693" y="18455"/>
                  </a:lnTo>
                  <a:cubicBezTo>
                    <a:pt x="10836" y="18455"/>
                    <a:pt x="10943" y="18348"/>
                    <a:pt x="10943" y="18205"/>
                  </a:cubicBezTo>
                  <a:cubicBezTo>
                    <a:pt x="10943" y="18074"/>
                    <a:pt x="10836" y="17955"/>
                    <a:pt x="10693" y="17955"/>
                  </a:cubicBezTo>
                  <a:lnTo>
                    <a:pt x="10562" y="17955"/>
                  </a:lnTo>
                  <a:lnTo>
                    <a:pt x="10562" y="17562"/>
                  </a:lnTo>
                  <a:cubicBezTo>
                    <a:pt x="10562" y="17300"/>
                    <a:pt x="10347" y="17097"/>
                    <a:pt x="10086" y="17097"/>
                  </a:cubicBezTo>
                  <a:lnTo>
                    <a:pt x="9955" y="17097"/>
                  </a:lnTo>
                  <a:lnTo>
                    <a:pt x="9955" y="16383"/>
                  </a:lnTo>
                  <a:lnTo>
                    <a:pt x="10002" y="16383"/>
                  </a:lnTo>
                  <a:cubicBezTo>
                    <a:pt x="10217" y="16383"/>
                    <a:pt x="10395" y="16204"/>
                    <a:pt x="10395" y="15990"/>
                  </a:cubicBezTo>
                  <a:lnTo>
                    <a:pt x="10395" y="15180"/>
                  </a:lnTo>
                  <a:lnTo>
                    <a:pt x="10645" y="15180"/>
                  </a:lnTo>
                  <a:cubicBezTo>
                    <a:pt x="10871" y="15180"/>
                    <a:pt x="11050" y="15014"/>
                    <a:pt x="11050" y="14788"/>
                  </a:cubicBezTo>
                  <a:lnTo>
                    <a:pt x="11050" y="14454"/>
                  </a:lnTo>
                  <a:lnTo>
                    <a:pt x="11050" y="13966"/>
                  </a:lnTo>
                  <a:lnTo>
                    <a:pt x="11050" y="10108"/>
                  </a:lnTo>
                  <a:lnTo>
                    <a:pt x="11264" y="10108"/>
                  </a:lnTo>
                  <a:lnTo>
                    <a:pt x="11264" y="10144"/>
                  </a:lnTo>
                  <a:cubicBezTo>
                    <a:pt x="11264" y="10216"/>
                    <a:pt x="11324" y="10275"/>
                    <a:pt x="11395" y="10275"/>
                  </a:cubicBezTo>
                  <a:cubicBezTo>
                    <a:pt x="11467" y="10275"/>
                    <a:pt x="11526" y="10216"/>
                    <a:pt x="11526" y="10144"/>
                  </a:cubicBezTo>
                  <a:lnTo>
                    <a:pt x="11526" y="10108"/>
                  </a:lnTo>
                  <a:lnTo>
                    <a:pt x="11717" y="10108"/>
                  </a:lnTo>
                  <a:lnTo>
                    <a:pt x="11717" y="10144"/>
                  </a:lnTo>
                  <a:cubicBezTo>
                    <a:pt x="11717" y="10216"/>
                    <a:pt x="11776" y="10275"/>
                    <a:pt x="11848" y="10275"/>
                  </a:cubicBezTo>
                  <a:cubicBezTo>
                    <a:pt x="11931" y="10275"/>
                    <a:pt x="11991" y="10216"/>
                    <a:pt x="11991" y="10144"/>
                  </a:cubicBezTo>
                  <a:lnTo>
                    <a:pt x="11991" y="10013"/>
                  </a:lnTo>
                  <a:cubicBezTo>
                    <a:pt x="12002" y="10001"/>
                    <a:pt x="12014" y="9989"/>
                    <a:pt x="12026" y="9977"/>
                  </a:cubicBezTo>
                  <a:lnTo>
                    <a:pt x="12693" y="9977"/>
                  </a:lnTo>
                  <a:cubicBezTo>
                    <a:pt x="13134" y="9977"/>
                    <a:pt x="13479" y="10335"/>
                    <a:pt x="13479" y="10775"/>
                  </a:cubicBezTo>
                  <a:lnTo>
                    <a:pt x="13479" y="10966"/>
                  </a:lnTo>
                  <a:lnTo>
                    <a:pt x="13407" y="10966"/>
                  </a:lnTo>
                  <a:cubicBezTo>
                    <a:pt x="13324" y="10966"/>
                    <a:pt x="13265" y="11025"/>
                    <a:pt x="13265" y="11109"/>
                  </a:cubicBezTo>
                  <a:cubicBezTo>
                    <a:pt x="13265" y="11180"/>
                    <a:pt x="13324" y="11251"/>
                    <a:pt x="13407" y="11251"/>
                  </a:cubicBezTo>
                  <a:lnTo>
                    <a:pt x="13479" y="11251"/>
                  </a:lnTo>
                  <a:lnTo>
                    <a:pt x="13479" y="11799"/>
                  </a:lnTo>
                  <a:lnTo>
                    <a:pt x="13407" y="11799"/>
                  </a:lnTo>
                  <a:cubicBezTo>
                    <a:pt x="13324" y="11799"/>
                    <a:pt x="13265" y="11859"/>
                    <a:pt x="13265" y="11942"/>
                  </a:cubicBezTo>
                  <a:cubicBezTo>
                    <a:pt x="13265" y="12013"/>
                    <a:pt x="13324" y="12085"/>
                    <a:pt x="13407" y="12085"/>
                  </a:cubicBezTo>
                  <a:lnTo>
                    <a:pt x="13479" y="12085"/>
                  </a:lnTo>
                  <a:lnTo>
                    <a:pt x="13479" y="12633"/>
                  </a:lnTo>
                  <a:lnTo>
                    <a:pt x="13407" y="12633"/>
                  </a:lnTo>
                  <a:cubicBezTo>
                    <a:pt x="13324" y="12633"/>
                    <a:pt x="13265" y="12692"/>
                    <a:pt x="13265" y="12775"/>
                  </a:cubicBezTo>
                  <a:cubicBezTo>
                    <a:pt x="13265" y="12847"/>
                    <a:pt x="13324" y="12918"/>
                    <a:pt x="13407" y="12918"/>
                  </a:cubicBezTo>
                  <a:lnTo>
                    <a:pt x="13479" y="12918"/>
                  </a:lnTo>
                  <a:lnTo>
                    <a:pt x="13479" y="13466"/>
                  </a:lnTo>
                  <a:lnTo>
                    <a:pt x="13407" y="13466"/>
                  </a:lnTo>
                  <a:cubicBezTo>
                    <a:pt x="13324" y="13466"/>
                    <a:pt x="13265" y="13526"/>
                    <a:pt x="13265" y="13609"/>
                  </a:cubicBezTo>
                  <a:cubicBezTo>
                    <a:pt x="13265" y="13680"/>
                    <a:pt x="13324" y="13752"/>
                    <a:pt x="13407" y="13752"/>
                  </a:cubicBezTo>
                  <a:lnTo>
                    <a:pt x="13479" y="13752"/>
                  </a:lnTo>
                  <a:lnTo>
                    <a:pt x="13479" y="14002"/>
                  </a:lnTo>
                  <a:lnTo>
                    <a:pt x="13753" y="14002"/>
                  </a:lnTo>
                  <a:lnTo>
                    <a:pt x="13753" y="14395"/>
                  </a:lnTo>
                  <a:lnTo>
                    <a:pt x="13574" y="14395"/>
                  </a:lnTo>
                  <a:cubicBezTo>
                    <a:pt x="13407" y="14395"/>
                    <a:pt x="13265" y="14526"/>
                    <a:pt x="13265" y="14704"/>
                  </a:cubicBezTo>
                  <a:cubicBezTo>
                    <a:pt x="13265" y="14871"/>
                    <a:pt x="13407" y="15014"/>
                    <a:pt x="13574" y="15014"/>
                  </a:cubicBezTo>
                  <a:lnTo>
                    <a:pt x="13753" y="15014"/>
                  </a:lnTo>
                  <a:lnTo>
                    <a:pt x="13753" y="16145"/>
                  </a:lnTo>
                  <a:cubicBezTo>
                    <a:pt x="13229" y="16264"/>
                    <a:pt x="12836" y="16728"/>
                    <a:pt x="12836" y="17288"/>
                  </a:cubicBezTo>
                  <a:lnTo>
                    <a:pt x="13312" y="17288"/>
                  </a:lnTo>
                  <a:cubicBezTo>
                    <a:pt x="13312" y="16895"/>
                    <a:pt x="13622" y="16585"/>
                    <a:pt x="14015" y="16585"/>
                  </a:cubicBezTo>
                  <a:cubicBezTo>
                    <a:pt x="14408" y="16585"/>
                    <a:pt x="14717" y="16895"/>
                    <a:pt x="14717" y="17288"/>
                  </a:cubicBezTo>
                  <a:lnTo>
                    <a:pt x="15193" y="17288"/>
                  </a:lnTo>
                  <a:cubicBezTo>
                    <a:pt x="15193" y="16728"/>
                    <a:pt x="14800" y="16264"/>
                    <a:pt x="14277" y="16145"/>
                  </a:cubicBezTo>
                  <a:lnTo>
                    <a:pt x="14277" y="15014"/>
                  </a:lnTo>
                  <a:lnTo>
                    <a:pt x="14455" y="15014"/>
                  </a:lnTo>
                  <a:cubicBezTo>
                    <a:pt x="14622" y="15014"/>
                    <a:pt x="14765" y="14871"/>
                    <a:pt x="14765" y="14704"/>
                  </a:cubicBezTo>
                  <a:cubicBezTo>
                    <a:pt x="14765" y="14526"/>
                    <a:pt x="14622" y="14395"/>
                    <a:pt x="14455" y="14395"/>
                  </a:cubicBezTo>
                  <a:lnTo>
                    <a:pt x="14277" y="14395"/>
                  </a:lnTo>
                  <a:lnTo>
                    <a:pt x="14277" y="14002"/>
                  </a:lnTo>
                  <a:lnTo>
                    <a:pt x="14538" y="14002"/>
                  </a:lnTo>
                  <a:lnTo>
                    <a:pt x="14538" y="13752"/>
                  </a:lnTo>
                  <a:lnTo>
                    <a:pt x="14622" y="13752"/>
                  </a:lnTo>
                  <a:cubicBezTo>
                    <a:pt x="14693" y="13752"/>
                    <a:pt x="14765" y="13680"/>
                    <a:pt x="14765" y="13609"/>
                  </a:cubicBezTo>
                  <a:cubicBezTo>
                    <a:pt x="14765" y="13526"/>
                    <a:pt x="14705" y="13466"/>
                    <a:pt x="14622" y="13466"/>
                  </a:cubicBezTo>
                  <a:lnTo>
                    <a:pt x="14538" y="13466"/>
                  </a:lnTo>
                  <a:lnTo>
                    <a:pt x="14538" y="12918"/>
                  </a:lnTo>
                  <a:lnTo>
                    <a:pt x="14622" y="12918"/>
                  </a:lnTo>
                  <a:cubicBezTo>
                    <a:pt x="14693" y="12918"/>
                    <a:pt x="14765" y="12847"/>
                    <a:pt x="14765" y="12775"/>
                  </a:cubicBezTo>
                  <a:cubicBezTo>
                    <a:pt x="14765" y="12692"/>
                    <a:pt x="14705" y="12633"/>
                    <a:pt x="14622" y="12633"/>
                  </a:cubicBezTo>
                  <a:lnTo>
                    <a:pt x="14538" y="12633"/>
                  </a:lnTo>
                  <a:lnTo>
                    <a:pt x="14538" y="12085"/>
                  </a:lnTo>
                  <a:lnTo>
                    <a:pt x="14622" y="12085"/>
                  </a:lnTo>
                  <a:cubicBezTo>
                    <a:pt x="14693" y="12085"/>
                    <a:pt x="14765" y="12013"/>
                    <a:pt x="14765" y="11942"/>
                  </a:cubicBezTo>
                  <a:cubicBezTo>
                    <a:pt x="14765" y="11859"/>
                    <a:pt x="14705" y="11799"/>
                    <a:pt x="14622" y="11799"/>
                  </a:cubicBezTo>
                  <a:lnTo>
                    <a:pt x="14538" y="11799"/>
                  </a:lnTo>
                  <a:lnTo>
                    <a:pt x="14538" y="11251"/>
                  </a:lnTo>
                  <a:lnTo>
                    <a:pt x="14622" y="11251"/>
                  </a:lnTo>
                  <a:cubicBezTo>
                    <a:pt x="14693" y="11251"/>
                    <a:pt x="14765" y="11180"/>
                    <a:pt x="14765" y="11109"/>
                  </a:cubicBezTo>
                  <a:cubicBezTo>
                    <a:pt x="14765" y="11025"/>
                    <a:pt x="14705" y="10966"/>
                    <a:pt x="14622" y="10966"/>
                  </a:cubicBezTo>
                  <a:lnTo>
                    <a:pt x="14538" y="10966"/>
                  </a:lnTo>
                  <a:lnTo>
                    <a:pt x="14538" y="10775"/>
                  </a:lnTo>
                  <a:cubicBezTo>
                    <a:pt x="14538" y="9751"/>
                    <a:pt x="13705" y="8930"/>
                    <a:pt x="12693" y="8930"/>
                  </a:cubicBezTo>
                  <a:lnTo>
                    <a:pt x="12026" y="8930"/>
                  </a:lnTo>
                  <a:cubicBezTo>
                    <a:pt x="12014" y="8918"/>
                    <a:pt x="12002" y="8906"/>
                    <a:pt x="11991" y="8894"/>
                  </a:cubicBezTo>
                  <a:lnTo>
                    <a:pt x="11991" y="8763"/>
                  </a:lnTo>
                  <a:cubicBezTo>
                    <a:pt x="11991" y="8692"/>
                    <a:pt x="11931" y="8632"/>
                    <a:pt x="11848" y="8632"/>
                  </a:cubicBezTo>
                  <a:cubicBezTo>
                    <a:pt x="11776" y="8632"/>
                    <a:pt x="11717" y="8692"/>
                    <a:pt x="11717" y="8763"/>
                  </a:cubicBezTo>
                  <a:lnTo>
                    <a:pt x="11717" y="8799"/>
                  </a:lnTo>
                  <a:lnTo>
                    <a:pt x="11526" y="8799"/>
                  </a:lnTo>
                  <a:lnTo>
                    <a:pt x="11526" y="8763"/>
                  </a:lnTo>
                  <a:cubicBezTo>
                    <a:pt x="11526" y="8692"/>
                    <a:pt x="11467" y="8632"/>
                    <a:pt x="11395" y="8632"/>
                  </a:cubicBezTo>
                  <a:cubicBezTo>
                    <a:pt x="11324" y="8632"/>
                    <a:pt x="11264" y="8692"/>
                    <a:pt x="11264" y="8763"/>
                  </a:cubicBezTo>
                  <a:lnTo>
                    <a:pt x="11264" y="8799"/>
                  </a:lnTo>
                  <a:lnTo>
                    <a:pt x="11050" y="8799"/>
                  </a:lnTo>
                  <a:lnTo>
                    <a:pt x="11050" y="8703"/>
                  </a:lnTo>
                  <a:cubicBezTo>
                    <a:pt x="11050" y="8489"/>
                    <a:pt x="10871" y="8311"/>
                    <a:pt x="10645" y="8311"/>
                  </a:cubicBezTo>
                  <a:lnTo>
                    <a:pt x="8573" y="8311"/>
                  </a:lnTo>
                  <a:lnTo>
                    <a:pt x="8573" y="8180"/>
                  </a:lnTo>
                  <a:cubicBezTo>
                    <a:pt x="8645" y="8180"/>
                    <a:pt x="8716" y="8120"/>
                    <a:pt x="8716" y="8037"/>
                  </a:cubicBezTo>
                  <a:cubicBezTo>
                    <a:pt x="8716" y="7965"/>
                    <a:pt x="8657" y="7906"/>
                    <a:pt x="8573" y="7906"/>
                  </a:cubicBezTo>
                  <a:lnTo>
                    <a:pt x="8573" y="7763"/>
                  </a:lnTo>
                  <a:cubicBezTo>
                    <a:pt x="8645" y="7751"/>
                    <a:pt x="8716" y="7691"/>
                    <a:pt x="8716" y="7620"/>
                  </a:cubicBezTo>
                  <a:cubicBezTo>
                    <a:pt x="8716" y="7549"/>
                    <a:pt x="8657" y="7489"/>
                    <a:pt x="8573" y="7477"/>
                  </a:cubicBezTo>
                  <a:lnTo>
                    <a:pt x="8573" y="7358"/>
                  </a:lnTo>
                  <a:lnTo>
                    <a:pt x="10371" y="7358"/>
                  </a:lnTo>
                  <a:cubicBezTo>
                    <a:pt x="10633" y="7358"/>
                    <a:pt x="10836" y="7156"/>
                    <a:pt x="10836" y="6906"/>
                  </a:cubicBezTo>
                  <a:lnTo>
                    <a:pt x="10836" y="4870"/>
                  </a:lnTo>
                  <a:cubicBezTo>
                    <a:pt x="10836" y="4953"/>
                    <a:pt x="10907" y="5013"/>
                    <a:pt x="10990" y="5013"/>
                  </a:cubicBezTo>
                  <a:cubicBezTo>
                    <a:pt x="11074" y="5013"/>
                    <a:pt x="11145" y="4953"/>
                    <a:pt x="11145" y="4870"/>
                  </a:cubicBezTo>
                  <a:lnTo>
                    <a:pt x="11145" y="4751"/>
                  </a:lnTo>
                  <a:cubicBezTo>
                    <a:pt x="11419" y="4632"/>
                    <a:pt x="11610" y="4358"/>
                    <a:pt x="11610" y="4036"/>
                  </a:cubicBezTo>
                  <a:cubicBezTo>
                    <a:pt x="11610" y="3715"/>
                    <a:pt x="11419" y="3441"/>
                    <a:pt x="11145" y="3322"/>
                  </a:cubicBezTo>
                  <a:lnTo>
                    <a:pt x="11145" y="3203"/>
                  </a:lnTo>
                  <a:cubicBezTo>
                    <a:pt x="11145" y="3119"/>
                    <a:pt x="11074" y="3048"/>
                    <a:pt x="10990" y="3048"/>
                  </a:cubicBezTo>
                  <a:cubicBezTo>
                    <a:pt x="10907" y="3048"/>
                    <a:pt x="10836" y="3119"/>
                    <a:pt x="10836" y="3203"/>
                  </a:cubicBezTo>
                  <a:lnTo>
                    <a:pt x="10836" y="1167"/>
                  </a:lnTo>
                  <a:cubicBezTo>
                    <a:pt x="10836" y="905"/>
                    <a:pt x="10633" y="703"/>
                    <a:pt x="10371" y="703"/>
                  </a:cubicBezTo>
                  <a:lnTo>
                    <a:pt x="8300" y="703"/>
                  </a:lnTo>
                  <a:cubicBezTo>
                    <a:pt x="8300" y="322"/>
                    <a:pt x="7978" y="0"/>
                    <a:pt x="7597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9" name="Google Shape;1209;p36"/>
            <p:cNvGrpSpPr/>
            <p:nvPr/>
          </p:nvGrpSpPr>
          <p:grpSpPr>
            <a:xfrm>
              <a:off x="2225575" y="3305850"/>
              <a:ext cx="380125" cy="673625"/>
              <a:chOff x="2225575" y="2801950"/>
              <a:chExt cx="380125" cy="673625"/>
            </a:xfrm>
          </p:grpSpPr>
          <p:sp>
            <p:nvSpPr>
              <p:cNvPr id="1210" name="Google Shape;1210;p36"/>
              <p:cNvSpPr/>
              <p:nvPr/>
            </p:nvSpPr>
            <p:spPr>
              <a:xfrm>
                <a:off x="2356825" y="3197850"/>
                <a:ext cx="244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180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1703"/>
                    </a:lnTo>
                    <a:cubicBezTo>
                      <a:pt x="1" y="1965"/>
                      <a:pt x="215" y="2179"/>
                      <a:pt x="465" y="2179"/>
                    </a:cubicBezTo>
                    <a:lnTo>
                      <a:pt x="513" y="2179"/>
                    </a:lnTo>
                    <a:cubicBezTo>
                      <a:pt x="763" y="2179"/>
                      <a:pt x="977" y="1965"/>
                      <a:pt x="977" y="1703"/>
                    </a:cubicBezTo>
                    <a:lnTo>
                      <a:pt x="977" y="465"/>
                    </a:lnTo>
                    <a:cubicBezTo>
                      <a:pt x="977" y="203"/>
                      <a:pt x="763" y="0"/>
                      <a:pt x="5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6"/>
              <p:cNvSpPr/>
              <p:nvPr/>
            </p:nvSpPr>
            <p:spPr>
              <a:xfrm>
                <a:off x="2356825" y="3361250"/>
                <a:ext cx="244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180" extrusionOk="0">
                    <a:moveTo>
                      <a:pt x="465" y="1"/>
                    </a:moveTo>
                    <a:cubicBezTo>
                      <a:pt x="215" y="1"/>
                      <a:pt x="1" y="215"/>
                      <a:pt x="1" y="477"/>
                    </a:cubicBezTo>
                    <a:lnTo>
                      <a:pt x="1" y="1715"/>
                    </a:lnTo>
                    <a:cubicBezTo>
                      <a:pt x="1" y="1977"/>
                      <a:pt x="215" y="2180"/>
                      <a:pt x="465" y="2180"/>
                    </a:cubicBezTo>
                    <a:lnTo>
                      <a:pt x="513" y="2180"/>
                    </a:lnTo>
                    <a:cubicBezTo>
                      <a:pt x="763" y="2180"/>
                      <a:pt x="977" y="1977"/>
                      <a:pt x="977" y="1715"/>
                    </a:cubicBezTo>
                    <a:lnTo>
                      <a:pt x="977" y="477"/>
                    </a:lnTo>
                    <a:cubicBezTo>
                      <a:pt x="977" y="215"/>
                      <a:pt x="763" y="1"/>
                      <a:pt x="5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6"/>
              <p:cNvSpPr/>
              <p:nvPr/>
            </p:nvSpPr>
            <p:spPr>
              <a:xfrm>
                <a:off x="2341650" y="3229400"/>
                <a:ext cx="54800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5894" extrusionOk="0">
                    <a:moveTo>
                      <a:pt x="465" y="0"/>
                    </a:moveTo>
                    <a:cubicBezTo>
                      <a:pt x="203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03" y="5894"/>
                      <a:pt x="465" y="5894"/>
                    </a:cubicBezTo>
                    <a:lnTo>
                      <a:pt x="1727" y="5894"/>
                    </a:lnTo>
                    <a:cubicBezTo>
                      <a:pt x="1989" y="5894"/>
                      <a:pt x="2191" y="5692"/>
                      <a:pt x="2191" y="5430"/>
                    </a:cubicBezTo>
                    <a:lnTo>
                      <a:pt x="2191" y="477"/>
                    </a:lnTo>
                    <a:cubicBezTo>
                      <a:pt x="2191" y="215"/>
                      <a:pt x="1989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6"/>
              <p:cNvSpPr/>
              <p:nvPr/>
            </p:nvSpPr>
            <p:spPr>
              <a:xfrm>
                <a:off x="2349100" y="3283275"/>
                <a:ext cx="39900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596" extrusionOk="0">
                    <a:moveTo>
                      <a:pt x="798" y="0"/>
                    </a:moveTo>
                    <a:cubicBezTo>
                      <a:pt x="357" y="0"/>
                      <a:pt x="0" y="358"/>
                      <a:pt x="0" y="798"/>
                    </a:cubicBezTo>
                    <a:cubicBezTo>
                      <a:pt x="0" y="1239"/>
                      <a:pt x="357" y="1596"/>
                      <a:pt x="798" y="1596"/>
                    </a:cubicBezTo>
                    <a:cubicBezTo>
                      <a:pt x="1238" y="1596"/>
                      <a:pt x="1596" y="1239"/>
                      <a:pt x="1596" y="798"/>
                    </a:cubicBezTo>
                    <a:cubicBezTo>
                      <a:pt x="1596" y="358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6"/>
              <p:cNvSpPr/>
              <p:nvPr/>
            </p:nvSpPr>
            <p:spPr>
              <a:xfrm>
                <a:off x="2332125" y="3250525"/>
                <a:ext cx="732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489" extrusionOk="0">
                    <a:moveTo>
                      <a:pt x="251" y="0"/>
                    </a:moveTo>
                    <a:cubicBezTo>
                      <a:pt x="108" y="0"/>
                      <a:pt x="0" y="108"/>
                      <a:pt x="0" y="251"/>
                    </a:cubicBezTo>
                    <a:cubicBezTo>
                      <a:pt x="0" y="381"/>
                      <a:pt x="108" y="489"/>
                      <a:pt x="251" y="489"/>
                    </a:cubicBezTo>
                    <a:lnTo>
                      <a:pt x="2679" y="489"/>
                    </a:lnTo>
                    <a:cubicBezTo>
                      <a:pt x="2822" y="489"/>
                      <a:pt x="2929" y="381"/>
                      <a:pt x="2929" y="251"/>
                    </a:cubicBezTo>
                    <a:cubicBezTo>
                      <a:pt x="2929" y="108"/>
                      <a:pt x="2822" y="0"/>
                      <a:pt x="2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6"/>
              <p:cNvSpPr/>
              <p:nvPr/>
            </p:nvSpPr>
            <p:spPr>
              <a:xfrm>
                <a:off x="2332125" y="3342200"/>
                <a:ext cx="732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1" extrusionOk="0">
                    <a:moveTo>
                      <a:pt x="251" y="1"/>
                    </a:move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82"/>
                      <a:pt x="108" y="501"/>
                      <a:pt x="251" y="501"/>
                    </a:cubicBezTo>
                    <a:lnTo>
                      <a:pt x="2679" y="501"/>
                    </a:lnTo>
                    <a:cubicBezTo>
                      <a:pt x="2822" y="501"/>
                      <a:pt x="2929" y="382"/>
                      <a:pt x="2929" y="251"/>
                    </a:cubicBezTo>
                    <a:cubicBezTo>
                      <a:pt x="2929" y="108"/>
                      <a:pt x="2822" y="1"/>
                      <a:pt x="2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6"/>
              <p:cNvSpPr/>
              <p:nvPr/>
            </p:nvSpPr>
            <p:spPr>
              <a:xfrm>
                <a:off x="2450000" y="3197850"/>
                <a:ext cx="247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2180" extrusionOk="0">
                    <a:moveTo>
                      <a:pt x="477" y="0"/>
                    </a:moveTo>
                    <a:cubicBezTo>
                      <a:pt x="215" y="0"/>
                      <a:pt x="0" y="203"/>
                      <a:pt x="0" y="465"/>
                    </a:cubicBezTo>
                    <a:lnTo>
                      <a:pt x="0" y="1703"/>
                    </a:lnTo>
                    <a:cubicBezTo>
                      <a:pt x="0" y="1965"/>
                      <a:pt x="215" y="2179"/>
                      <a:pt x="477" y="2179"/>
                    </a:cubicBezTo>
                    <a:lnTo>
                      <a:pt x="512" y="2179"/>
                    </a:lnTo>
                    <a:cubicBezTo>
                      <a:pt x="774" y="2179"/>
                      <a:pt x="989" y="1965"/>
                      <a:pt x="989" y="1703"/>
                    </a:cubicBezTo>
                    <a:lnTo>
                      <a:pt x="989" y="465"/>
                    </a:lnTo>
                    <a:cubicBezTo>
                      <a:pt x="989" y="203"/>
                      <a:pt x="774" y="0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6"/>
              <p:cNvSpPr/>
              <p:nvPr/>
            </p:nvSpPr>
            <p:spPr>
              <a:xfrm>
                <a:off x="2450000" y="3361250"/>
                <a:ext cx="247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2180" extrusionOk="0">
                    <a:moveTo>
                      <a:pt x="477" y="1"/>
                    </a:moveTo>
                    <a:cubicBezTo>
                      <a:pt x="215" y="1"/>
                      <a:pt x="0" y="215"/>
                      <a:pt x="0" y="477"/>
                    </a:cubicBezTo>
                    <a:lnTo>
                      <a:pt x="0" y="1715"/>
                    </a:lnTo>
                    <a:cubicBezTo>
                      <a:pt x="0" y="1977"/>
                      <a:pt x="215" y="2180"/>
                      <a:pt x="477" y="2180"/>
                    </a:cubicBezTo>
                    <a:lnTo>
                      <a:pt x="512" y="2180"/>
                    </a:lnTo>
                    <a:cubicBezTo>
                      <a:pt x="774" y="2180"/>
                      <a:pt x="989" y="1977"/>
                      <a:pt x="989" y="1715"/>
                    </a:cubicBezTo>
                    <a:lnTo>
                      <a:pt x="989" y="477"/>
                    </a:lnTo>
                    <a:cubicBezTo>
                      <a:pt x="989" y="215"/>
                      <a:pt x="774" y="1"/>
                      <a:pt x="5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6"/>
              <p:cNvSpPr/>
              <p:nvPr/>
            </p:nvSpPr>
            <p:spPr>
              <a:xfrm>
                <a:off x="2434825" y="3229400"/>
                <a:ext cx="55075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5894" extrusionOk="0">
                    <a:moveTo>
                      <a:pt x="464" y="0"/>
                    </a:moveTo>
                    <a:cubicBezTo>
                      <a:pt x="214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14" y="5894"/>
                      <a:pt x="464" y="5894"/>
                    </a:cubicBezTo>
                    <a:lnTo>
                      <a:pt x="1727" y="5894"/>
                    </a:lnTo>
                    <a:cubicBezTo>
                      <a:pt x="1988" y="5894"/>
                      <a:pt x="2203" y="5692"/>
                      <a:pt x="2203" y="5430"/>
                    </a:cubicBezTo>
                    <a:lnTo>
                      <a:pt x="2203" y="477"/>
                    </a:lnTo>
                    <a:cubicBezTo>
                      <a:pt x="2203" y="215"/>
                      <a:pt x="1988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6"/>
              <p:cNvSpPr/>
              <p:nvPr/>
            </p:nvSpPr>
            <p:spPr>
              <a:xfrm>
                <a:off x="2442250" y="3283275"/>
                <a:ext cx="4022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596" extrusionOk="0">
                    <a:moveTo>
                      <a:pt x="799" y="0"/>
                    </a:moveTo>
                    <a:cubicBezTo>
                      <a:pt x="358" y="0"/>
                      <a:pt x="1" y="358"/>
                      <a:pt x="1" y="798"/>
                    </a:cubicBezTo>
                    <a:cubicBezTo>
                      <a:pt x="1" y="1239"/>
                      <a:pt x="358" y="1596"/>
                      <a:pt x="799" y="1596"/>
                    </a:cubicBezTo>
                    <a:cubicBezTo>
                      <a:pt x="1251" y="1596"/>
                      <a:pt x="1608" y="1239"/>
                      <a:pt x="1608" y="798"/>
                    </a:cubicBezTo>
                    <a:cubicBezTo>
                      <a:pt x="1608" y="358"/>
                      <a:pt x="1239" y="0"/>
                      <a:pt x="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6"/>
              <p:cNvSpPr/>
              <p:nvPr/>
            </p:nvSpPr>
            <p:spPr>
              <a:xfrm>
                <a:off x="2426175" y="3251125"/>
                <a:ext cx="732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489" extrusionOk="0">
                    <a:moveTo>
                      <a:pt x="251" y="0"/>
                    </a:moveTo>
                    <a:cubicBezTo>
                      <a:pt x="108" y="0"/>
                      <a:pt x="1" y="108"/>
                      <a:pt x="1" y="251"/>
                    </a:cubicBezTo>
                    <a:cubicBezTo>
                      <a:pt x="1" y="381"/>
                      <a:pt x="108" y="489"/>
                      <a:pt x="251" y="489"/>
                    </a:cubicBezTo>
                    <a:lnTo>
                      <a:pt x="2680" y="489"/>
                    </a:lnTo>
                    <a:cubicBezTo>
                      <a:pt x="2811" y="489"/>
                      <a:pt x="2930" y="381"/>
                      <a:pt x="2930" y="251"/>
                    </a:cubicBezTo>
                    <a:cubicBezTo>
                      <a:pt x="2930" y="108"/>
                      <a:pt x="2811" y="0"/>
                      <a:pt x="26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6"/>
              <p:cNvSpPr/>
              <p:nvPr/>
            </p:nvSpPr>
            <p:spPr>
              <a:xfrm>
                <a:off x="2426175" y="3342800"/>
                <a:ext cx="732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1" extrusionOk="0">
                    <a:moveTo>
                      <a:pt x="251" y="1"/>
                    </a:moveTo>
                    <a:cubicBezTo>
                      <a:pt x="108" y="1"/>
                      <a:pt x="1" y="108"/>
                      <a:pt x="1" y="251"/>
                    </a:cubicBezTo>
                    <a:cubicBezTo>
                      <a:pt x="1" y="382"/>
                      <a:pt x="108" y="501"/>
                      <a:pt x="251" y="501"/>
                    </a:cubicBezTo>
                    <a:lnTo>
                      <a:pt x="2680" y="501"/>
                    </a:lnTo>
                    <a:cubicBezTo>
                      <a:pt x="2811" y="501"/>
                      <a:pt x="2930" y="382"/>
                      <a:pt x="2930" y="251"/>
                    </a:cubicBezTo>
                    <a:cubicBezTo>
                      <a:pt x="2930" y="108"/>
                      <a:pt x="2811" y="1"/>
                      <a:pt x="2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6"/>
              <p:cNvSpPr/>
              <p:nvPr/>
            </p:nvSpPr>
            <p:spPr>
              <a:xfrm>
                <a:off x="2340150" y="3415725"/>
                <a:ext cx="1509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038" h="1096" extrusionOk="0">
                    <a:moveTo>
                      <a:pt x="1" y="1"/>
                    </a:moveTo>
                    <a:lnTo>
                      <a:pt x="1" y="691"/>
                    </a:lnTo>
                    <a:cubicBezTo>
                      <a:pt x="1" y="917"/>
                      <a:pt x="180" y="1096"/>
                      <a:pt x="394" y="1096"/>
                    </a:cubicBezTo>
                    <a:lnTo>
                      <a:pt x="5645" y="1096"/>
                    </a:lnTo>
                    <a:cubicBezTo>
                      <a:pt x="5859" y="1096"/>
                      <a:pt x="6037" y="917"/>
                      <a:pt x="6037" y="691"/>
                    </a:cubicBezTo>
                    <a:lnTo>
                      <a:pt x="60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6"/>
              <p:cNvSpPr/>
              <p:nvPr/>
            </p:nvSpPr>
            <p:spPr>
              <a:xfrm>
                <a:off x="2299675" y="3409475"/>
                <a:ext cx="2319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9276" h="275" extrusionOk="0">
                    <a:moveTo>
                      <a:pt x="155" y="1"/>
                    </a:moveTo>
                    <a:cubicBezTo>
                      <a:pt x="72" y="1"/>
                      <a:pt x="1" y="60"/>
                      <a:pt x="1" y="143"/>
                    </a:cubicBezTo>
                    <a:cubicBezTo>
                      <a:pt x="1" y="215"/>
                      <a:pt x="72" y="274"/>
                      <a:pt x="155" y="274"/>
                    </a:cubicBezTo>
                    <a:lnTo>
                      <a:pt x="9121" y="274"/>
                    </a:lnTo>
                    <a:cubicBezTo>
                      <a:pt x="9204" y="274"/>
                      <a:pt x="9276" y="215"/>
                      <a:pt x="9276" y="143"/>
                    </a:cubicBezTo>
                    <a:cubicBezTo>
                      <a:pt x="9276" y="60"/>
                      <a:pt x="9204" y="1"/>
                      <a:pt x="9121" y="1"/>
                    </a:cubicBez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6"/>
              <p:cNvSpPr/>
              <p:nvPr/>
            </p:nvSpPr>
            <p:spPr>
              <a:xfrm>
                <a:off x="2345825" y="3169575"/>
                <a:ext cx="13992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1691" extrusionOk="0">
                    <a:moveTo>
                      <a:pt x="393" y="0"/>
                    </a:moveTo>
                    <a:cubicBezTo>
                      <a:pt x="179" y="0"/>
                      <a:pt x="0" y="179"/>
                      <a:pt x="0" y="393"/>
                    </a:cubicBezTo>
                    <a:lnTo>
                      <a:pt x="0" y="1286"/>
                    </a:lnTo>
                    <a:cubicBezTo>
                      <a:pt x="0" y="1512"/>
                      <a:pt x="179" y="1691"/>
                      <a:pt x="393" y="1691"/>
                    </a:cubicBezTo>
                    <a:lnTo>
                      <a:pt x="5191" y="1691"/>
                    </a:lnTo>
                    <a:cubicBezTo>
                      <a:pt x="5418" y="1691"/>
                      <a:pt x="5596" y="1512"/>
                      <a:pt x="5596" y="1286"/>
                    </a:cubicBezTo>
                    <a:lnTo>
                      <a:pt x="5596" y="393"/>
                    </a:lnTo>
                    <a:cubicBezTo>
                      <a:pt x="5596" y="179"/>
                      <a:pt x="5418" y="0"/>
                      <a:pt x="5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6"/>
              <p:cNvSpPr/>
              <p:nvPr/>
            </p:nvSpPr>
            <p:spPr>
              <a:xfrm>
                <a:off x="2248475" y="3133550"/>
                <a:ext cx="13425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442" extrusionOk="0">
                    <a:moveTo>
                      <a:pt x="1" y="1"/>
                    </a:moveTo>
                    <a:lnTo>
                      <a:pt x="1" y="1441"/>
                    </a:lnTo>
                    <a:lnTo>
                      <a:pt x="537" y="1441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6"/>
              <p:cNvSpPr/>
              <p:nvPr/>
            </p:nvSpPr>
            <p:spPr>
              <a:xfrm>
                <a:off x="2248475" y="3173425"/>
                <a:ext cx="134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430" extrusionOk="0">
                    <a:moveTo>
                      <a:pt x="1" y="1"/>
                    </a:moveTo>
                    <a:lnTo>
                      <a:pt x="1" y="1430"/>
                    </a:lnTo>
                    <a:lnTo>
                      <a:pt x="537" y="1430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6"/>
              <p:cNvSpPr/>
              <p:nvPr/>
            </p:nvSpPr>
            <p:spPr>
              <a:xfrm>
                <a:off x="2225575" y="3204700"/>
                <a:ext cx="59250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1179" extrusionOk="0">
                    <a:moveTo>
                      <a:pt x="1179" y="0"/>
                    </a:moveTo>
                    <a:cubicBezTo>
                      <a:pt x="536" y="0"/>
                      <a:pt x="0" y="524"/>
                      <a:pt x="0" y="1179"/>
                    </a:cubicBezTo>
                    <a:lnTo>
                      <a:pt x="476" y="1179"/>
                    </a:lnTo>
                    <a:cubicBezTo>
                      <a:pt x="476" y="786"/>
                      <a:pt x="798" y="476"/>
                      <a:pt x="1179" y="476"/>
                    </a:cubicBezTo>
                    <a:cubicBezTo>
                      <a:pt x="1572" y="476"/>
                      <a:pt x="1893" y="786"/>
                      <a:pt x="1893" y="1179"/>
                    </a:cubicBezTo>
                    <a:lnTo>
                      <a:pt x="2369" y="1179"/>
                    </a:lnTo>
                    <a:cubicBezTo>
                      <a:pt x="2369" y="524"/>
                      <a:pt x="1834" y="0"/>
                      <a:pt x="11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6"/>
              <p:cNvSpPr/>
              <p:nvPr/>
            </p:nvSpPr>
            <p:spPr>
              <a:xfrm>
                <a:off x="2236575" y="3161825"/>
                <a:ext cx="37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20" extrusionOk="0">
                    <a:moveTo>
                      <a:pt x="310" y="1"/>
                    </a:moveTo>
                    <a:cubicBezTo>
                      <a:pt x="132" y="1"/>
                      <a:pt x="1" y="132"/>
                      <a:pt x="1" y="310"/>
                    </a:cubicBezTo>
                    <a:cubicBezTo>
                      <a:pt x="1" y="477"/>
                      <a:pt x="132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6"/>
              <p:cNvSpPr/>
              <p:nvPr/>
            </p:nvSpPr>
            <p:spPr>
              <a:xfrm>
                <a:off x="2241925" y="3025200"/>
                <a:ext cx="90525" cy="12682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073" extrusionOk="0">
                    <a:moveTo>
                      <a:pt x="1846" y="1"/>
                    </a:moveTo>
                    <a:cubicBezTo>
                      <a:pt x="834" y="1"/>
                      <a:pt x="1" y="834"/>
                      <a:pt x="1" y="1846"/>
                    </a:cubicBezTo>
                    <a:lnTo>
                      <a:pt x="1" y="5073"/>
                    </a:lnTo>
                    <a:lnTo>
                      <a:pt x="1061" y="5073"/>
                    </a:lnTo>
                    <a:lnTo>
                      <a:pt x="1061" y="1846"/>
                    </a:lnTo>
                    <a:cubicBezTo>
                      <a:pt x="1061" y="1418"/>
                      <a:pt x="1418" y="1060"/>
                      <a:pt x="1858" y="1060"/>
                    </a:cubicBezTo>
                    <a:lnTo>
                      <a:pt x="3620" y="1060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6"/>
              <p:cNvSpPr/>
              <p:nvPr/>
            </p:nvSpPr>
            <p:spPr>
              <a:xfrm>
                <a:off x="2302350" y="3022225"/>
                <a:ext cx="4140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299" extrusionOk="0">
                    <a:moveTo>
                      <a:pt x="394" y="1"/>
                    </a:moveTo>
                    <a:cubicBezTo>
                      <a:pt x="179" y="1"/>
                      <a:pt x="1" y="167"/>
                      <a:pt x="1" y="394"/>
                    </a:cubicBezTo>
                    <a:lnTo>
                      <a:pt x="1" y="905"/>
                    </a:lnTo>
                    <a:cubicBezTo>
                      <a:pt x="1" y="1120"/>
                      <a:pt x="179" y="1298"/>
                      <a:pt x="394" y="1298"/>
                    </a:cubicBezTo>
                    <a:lnTo>
                      <a:pt x="1263" y="1298"/>
                    </a:lnTo>
                    <a:cubicBezTo>
                      <a:pt x="1477" y="1298"/>
                      <a:pt x="1656" y="1120"/>
                      <a:pt x="1656" y="905"/>
                    </a:cubicBezTo>
                    <a:lnTo>
                      <a:pt x="1656" y="394"/>
                    </a:lnTo>
                    <a:cubicBezTo>
                      <a:pt x="1656" y="167"/>
                      <a:pt x="1477" y="1"/>
                      <a:pt x="12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6"/>
              <p:cNvSpPr/>
              <p:nvPr/>
            </p:nvSpPr>
            <p:spPr>
              <a:xfrm>
                <a:off x="2305925" y="3016725"/>
                <a:ext cx="65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644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03" y="1643"/>
                      <a:pt x="263" y="1584"/>
                      <a:pt x="263" y="1512"/>
                    </a:cubicBezTo>
                    <a:lnTo>
                      <a:pt x="263" y="143"/>
                    </a:lnTo>
                    <a:cubicBezTo>
                      <a:pt x="263" y="60"/>
                      <a:pt x="203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6"/>
              <p:cNvSpPr/>
              <p:nvPr/>
            </p:nvSpPr>
            <p:spPr>
              <a:xfrm>
                <a:off x="2317250" y="3016725"/>
                <a:ext cx="6850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644" extrusionOk="0">
                    <a:moveTo>
                      <a:pt x="143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43" y="1643"/>
                    </a:cubicBezTo>
                    <a:cubicBezTo>
                      <a:pt x="214" y="1643"/>
                      <a:pt x="274" y="1584"/>
                      <a:pt x="274" y="1512"/>
                    </a:cubicBezTo>
                    <a:lnTo>
                      <a:pt x="274" y="143"/>
                    </a:lnTo>
                    <a:cubicBezTo>
                      <a:pt x="274" y="60"/>
                      <a:pt x="214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6"/>
              <p:cNvSpPr/>
              <p:nvPr/>
            </p:nvSpPr>
            <p:spPr>
              <a:xfrm>
                <a:off x="2236275" y="3076100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1"/>
                    </a:moveTo>
                    <a:cubicBezTo>
                      <a:pt x="72" y="1"/>
                      <a:pt x="1" y="72"/>
                      <a:pt x="1" y="144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6"/>
              <p:cNvSpPr/>
              <p:nvPr/>
            </p:nvSpPr>
            <p:spPr>
              <a:xfrm>
                <a:off x="2236275" y="3117775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6"/>
              <p:cNvSpPr/>
              <p:nvPr/>
            </p:nvSpPr>
            <p:spPr>
              <a:xfrm>
                <a:off x="2236275" y="3096950"/>
                <a:ext cx="378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6" extrusionOk="0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6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4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6"/>
              <p:cNvSpPr/>
              <p:nvPr/>
            </p:nvSpPr>
            <p:spPr>
              <a:xfrm>
                <a:off x="2236275" y="3138600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1"/>
                    </a:moveTo>
                    <a:cubicBezTo>
                      <a:pt x="72" y="1"/>
                      <a:pt x="1" y="60"/>
                      <a:pt x="1" y="144"/>
                    </a:cubicBezTo>
                    <a:cubicBezTo>
                      <a:pt x="1" y="227"/>
                      <a:pt x="72" y="287"/>
                      <a:pt x="144" y="287"/>
                    </a:cubicBezTo>
                    <a:lnTo>
                      <a:pt x="1370" y="287"/>
                    </a:lnTo>
                    <a:cubicBezTo>
                      <a:pt x="1441" y="287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6"/>
              <p:cNvSpPr/>
              <p:nvPr/>
            </p:nvSpPr>
            <p:spPr>
              <a:xfrm>
                <a:off x="2569650" y="3133550"/>
                <a:ext cx="13125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42" extrusionOk="0">
                    <a:moveTo>
                      <a:pt x="1" y="1"/>
                    </a:moveTo>
                    <a:lnTo>
                      <a:pt x="1" y="1441"/>
                    </a:lnTo>
                    <a:lnTo>
                      <a:pt x="525" y="1441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6"/>
              <p:cNvSpPr/>
              <p:nvPr/>
            </p:nvSpPr>
            <p:spPr>
              <a:xfrm>
                <a:off x="2569650" y="3173425"/>
                <a:ext cx="131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30" extrusionOk="0">
                    <a:moveTo>
                      <a:pt x="1" y="1"/>
                    </a:moveTo>
                    <a:lnTo>
                      <a:pt x="1" y="1430"/>
                    </a:lnTo>
                    <a:lnTo>
                      <a:pt x="525" y="1430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36"/>
              <p:cNvSpPr/>
              <p:nvPr/>
            </p:nvSpPr>
            <p:spPr>
              <a:xfrm>
                <a:off x="2546725" y="3204700"/>
                <a:ext cx="58975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1179" extrusionOk="0">
                    <a:moveTo>
                      <a:pt x="1180" y="0"/>
                    </a:moveTo>
                    <a:cubicBezTo>
                      <a:pt x="525" y="0"/>
                      <a:pt x="1" y="524"/>
                      <a:pt x="1" y="1179"/>
                    </a:cubicBezTo>
                    <a:lnTo>
                      <a:pt x="477" y="1179"/>
                    </a:lnTo>
                    <a:cubicBezTo>
                      <a:pt x="477" y="786"/>
                      <a:pt x="787" y="476"/>
                      <a:pt x="1180" y="476"/>
                    </a:cubicBezTo>
                    <a:cubicBezTo>
                      <a:pt x="1573" y="476"/>
                      <a:pt x="1882" y="786"/>
                      <a:pt x="1882" y="1179"/>
                    </a:cubicBezTo>
                    <a:lnTo>
                      <a:pt x="2358" y="1179"/>
                    </a:lnTo>
                    <a:cubicBezTo>
                      <a:pt x="2358" y="524"/>
                      <a:pt x="1834" y="0"/>
                      <a:pt x="11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36"/>
              <p:cNvSpPr/>
              <p:nvPr/>
            </p:nvSpPr>
            <p:spPr>
              <a:xfrm>
                <a:off x="2557438" y="3161825"/>
                <a:ext cx="37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20" extrusionOk="0">
                    <a:moveTo>
                      <a:pt x="310" y="1"/>
                    </a:moveTo>
                    <a:cubicBezTo>
                      <a:pt x="143" y="1"/>
                      <a:pt x="1" y="132"/>
                      <a:pt x="1" y="310"/>
                    </a:cubicBezTo>
                    <a:cubicBezTo>
                      <a:pt x="1" y="477"/>
                      <a:pt x="143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6"/>
              <p:cNvSpPr/>
              <p:nvPr/>
            </p:nvSpPr>
            <p:spPr>
              <a:xfrm>
                <a:off x="2498800" y="3025200"/>
                <a:ext cx="90525" cy="12682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073" extrusionOk="0">
                    <a:moveTo>
                      <a:pt x="1" y="1"/>
                    </a:moveTo>
                    <a:lnTo>
                      <a:pt x="1" y="1060"/>
                    </a:lnTo>
                    <a:lnTo>
                      <a:pt x="1775" y="1060"/>
                    </a:lnTo>
                    <a:cubicBezTo>
                      <a:pt x="2216" y="1060"/>
                      <a:pt x="2573" y="1418"/>
                      <a:pt x="2573" y="1846"/>
                    </a:cubicBezTo>
                    <a:lnTo>
                      <a:pt x="2573" y="5073"/>
                    </a:lnTo>
                    <a:lnTo>
                      <a:pt x="3620" y="5073"/>
                    </a:lnTo>
                    <a:lnTo>
                      <a:pt x="3620" y="1846"/>
                    </a:lnTo>
                    <a:cubicBezTo>
                      <a:pt x="3620" y="834"/>
                      <a:pt x="2799" y="1"/>
                      <a:pt x="17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36"/>
              <p:cNvSpPr/>
              <p:nvPr/>
            </p:nvSpPr>
            <p:spPr>
              <a:xfrm>
                <a:off x="2487800" y="3022225"/>
                <a:ext cx="4140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299" extrusionOk="0">
                    <a:moveTo>
                      <a:pt x="393" y="1"/>
                    </a:moveTo>
                    <a:cubicBezTo>
                      <a:pt x="167" y="1"/>
                      <a:pt x="0" y="167"/>
                      <a:pt x="0" y="394"/>
                    </a:cubicBezTo>
                    <a:lnTo>
                      <a:pt x="0" y="905"/>
                    </a:lnTo>
                    <a:cubicBezTo>
                      <a:pt x="0" y="1120"/>
                      <a:pt x="179" y="1298"/>
                      <a:pt x="393" y="1298"/>
                    </a:cubicBezTo>
                    <a:lnTo>
                      <a:pt x="1251" y="1298"/>
                    </a:lnTo>
                    <a:cubicBezTo>
                      <a:pt x="1477" y="1298"/>
                      <a:pt x="1655" y="1120"/>
                      <a:pt x="1655" y="905"/>
                    </a:cubicBezTo>
                    <a:lnTo>
                      <a:pt x="1655" y="394"/>
                    </a:lnTo>
                    <a:cubicBezTo>
                      <a:pt x="1655" y="167"/>
                      <a:pt x="1477" y="1"/>
                      <a:pt x="12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6"/>
              <p:cNvSpPr/>
              <p:nvPr/>
            </p:nvSpPr>
            <p:spPr>
              <a:xfrm>
                <a:off x="2518750" y="3016725"/>
                <a:ext cx="68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644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15" y="1643"/>
                      <a:pt x="275" y="1584"/>
                      <a:pt x="275" y="1512"/>
                    </a:cubicBezTo>
                    <a:lnTo>
                      <a:pt x="275" y="143"/>
                    </a:lnTo>
                    <a:cubicBezTo>
                      <a:pt x="275" y="60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6"/>
              <p:cNvSpPr/>
              <p:nvPr/>
            </p:nvSpPr>
            <p:spPr>
              <a:xfrm>
                <a:off x="2507450" y="3016725"/>
                <a:ext cx="65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644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31" y="1643"/>
                    </a:cubicBezTo>
                    <a:cubicBezTo>
                      <a:pt x="203" y="1643"/>
                      <a:pt x="262" y="1584"/>
                      <a:pt x="262" y="1512"/>
                    </a:cubicBezTo>
                    <a:lnTo>
                      <a:pt x="262" y="143"/>
                    </a:lnTo>
                    <a:cubicBezTo>
                      <a:pt x="262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6"/>
              <p:cNvSpPr/>
              <p:nvPr/>
            </p:nvSpPr>
            <p:spPr>
              <a:xfrm>
                <a:off x="2557450" y="3076100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4"/>
                    </a:cubicBezTo>
                    <a:cubicBezTo>
                      <a:pt x="1501" y="72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6"/>
              <p:cNvSpPr/>
              <p:nvPr/>
            </p:nvSpPr>
            <p:spPr>
              <a:xfrm>
                <a:off x="2557450" y="3117775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36"/>
              <p:cNvSpPr/>
              <p:nvPr/>
            </p:nvSpPr>
            <p:spPr>
              <a:xfrm>
                <a:off x="2557450" y="3096950"/>
                <a:ext cx="375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6" extrusionOk="0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4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6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36"/>
              <p:cNvSpPr/>
              <p:nvPr/>
            </p:nvSpPr>
            <p:spPr>
              <a:xfrm>
                <a:off x="2557450" y="3138600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7"/>
                      <a:pt x="143" y="287"/>
                    </a:cubicBezTo>
                    <a:lnTo>
                      <a:pt x="1358" y="287"/>
                    </a:lnTo>
                    <a:cubicBezTo>
                      <a:pt x="1441" y="287"/>
                      <a:pt x="1501" y="227"/>
                      <a:pt x="1501" y="144"/>
                    </a:cubicBezTo>
                    <a:cubicBezTo>
                      <a:pt x="1501" y="60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6"/>
              <p:cNvSpPr/>
              <p:nvPr/>
            </p:nvSpPr>
            <p:spPr>
              <a:xfrm>
                <a:off x="2391050" y="2983525"/>
                <a:ext cx="4915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1216" extrusionOk="0">
                    <a:moveTo>
                      <a:pt x="1" y="1"/>
                    </a:moveTo>
                    <a:lnTo>
                      <a:pt x="1" y="1215"/>
                    </a:lnTo>
                    <a:lnTo>
                      <a:pt x="1965" y="1215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6"/>
              <p:cNvSpPr/>
              <p:nvPr/>
            </p:nvSpPr>
            <p:spPr>
              <a:xfrm>
                <a:off x="2398200" y="2801950"/>
                <a:ext cx="351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406" extrusionOk="0">
                    <a:moveTo>
                      <a:pt x="703" y="1"/>
                    </a:moveTo>
                    <a:cubicBezTo>
                      <a:pt x="310" y="1"/>
                      <a:pt x="1" y="322"/>
                      <a:pt x="1" y="703"/>
                    </a:cubicBezTo>
                    <a:cubicBezTo>
                      <a:pt x="1" y="1096"/>
                      <a:pt x="310" y="1406"/>
                      <a:pt x="703" y="1406"/>
                    </a:cubicBezTo>
                    <a:cubicBezTo>
                      <a:pt x="1084" y="1406"/>
                      <a:pt x="1406" y="1096"/>
                      <a:pt x="1406" y="703"/>
                    </a:cubicBezTo>
                    <a:cubicBezTo>
                      <a:pt x="1406" y="322"/>
                      <a:pt x="1084" y="1"/>
                      <a:pt x="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6"/>
              <p:cNvSpPr/>
              <p:nvPr/>
            </p:nvSpPr>
            <p:spPr>
              <a:xfrm>
                <a:off x="2315150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36"/>
              <p:cNvSpPr/>
              <p:nvPr/>
            </p:nvSpPr>
            <p:spPr>
              <a:xfrm>
                <a:off x="2477075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58" y="0"/>
                      <a:pt x="1" y="346"/>
                      <a:pt x="1" y="774"/>
                    </a:cubicBezTo>
                    <a:cubicBezTo>
                      <a:pt x="1" y="1203"/>
                      <a:pt x="358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36"/>
              <p:cNvSpPr/>
              <p:nvPr/>
            </p:nvSpPr>
            <p:spPr>
              <a:xfrm>
                <a:off x="2334800" y="2819525"/>
                <a:ext cx="161950" cy="166700"/>
              </a:xfrm>
              <a:custGeom>
                <a:avLst/>
                <a:gdLst/>
                <a:ahLst/>
                <a:cxnLst/>
                <a:rect l="l" t="t" r="r" b="b"/>
                <a:pathLst>
                  <a:path w="6478" h="6668" extrusionOk="0">
                    <a:moveTo>
                      <a:pt x="453" y="0"/>
                    </a:moveTo>
                    <a:cubicBezTo>
                      <a:pt x="203" y="0"/>
                      <a:pt x="1" y="215"/>
                      <a:pt x="1" y="465"/>
                    </a:cubicBezTo>
                    <a:lnTo>
                      <a:pt x="1" y="6204"/>
                    </a:lnTo>
                    <a:cubicBezTo>
                      <a:pt x="1" y="6454"/>
                      <a:pt x="203" y="6668"/>
                      <a:pt x="453" y="6668"/>
                    </a:cubicBezTo>
                    <a:lnTo>
                      <a:pt x="6013" y="6668"/>
                    </a:lnTo>
                    <a:cubicBezTo>
                      <a:pt x="6275" y="6668"/>
                      <a:pt x="6478" y="6454"/>
                      <a:pt x="6478" y="6204"/>
                    </a:cubicBezTo>
                    <a:lnTo>
                      <a:pt x="6478" y="465"/>
                    </a:lnTo>
                    <a:cubicBezTo>
                      <a:pt x="6478" y="215"/>
                      <a:pt x="6275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6"/>
              <p:cNvSpPr/>
              <p:nvPr/>
            </p:nvSpPr>
            <p:spPr>
              <a:xfrm>
                <a:off x="2327075" y="2878150"/>
                <a:ext cx="7750" cy="494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978" extrusionOk="0">
                    <a:moveTo>
                      <a:pt x="155" y="1"/>
                    </a:moveTo>
                    <a:cubicBezTo>
                      <a:pt x="60" y="1"/>
                      <a:pt x="0" y="72"/>
                      <a:pt x="0" y="156"/>
                    </a:cubicBezTo>
                    <a:lnTo>
                      <a:pt x="0" y="1823"/>
                    </a:lnTo>
                    <a:cubicBezTo>
                      <a:pt x="0" y="1906"/>
                      <a:pt x="60" y="1977"/>
                      <a:pt x="155" y="1977"/>
                    </a:cubicBezTo>
                    <a:cubicBezTo>
                      <a:pt x="238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8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6"/>
              <p:cNvSpPr/>
              <p:nvPr/>
            </p:nvSpPr>
            <p:spPr>
              <a:xfrm>
                <a:off x="2496725" y="2878150"/>
                <a:ext cx="7775" cy="49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978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823"/>
                    </a:lnTo>
                    <a:cubicBezTo>
                      <a:pt x="1" y="1906"/>
                      <a:pt x="72" y="1977"/>
                      <a:pt x="155" y="1977"/>
                    </a:cubicBezTo>
                    <a:cubicBezTo>
                      <a:pt x="239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9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6"/>
              <p:cNvSpPr/>
              <p:nvPr/>
            </p:nvSpPr>
            <p:spPr>
              <a:xfrm>
                <a:off x="2355350" y="2937400"/>
                <a:ext cx="12087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1406" extrusionOk="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lnTo>
                      <a:pt x="0" y="953"/>
                    </a:lnTo>
                    <a:cubicBezTo>
                      <a:pt x="0" y="1203"/>
                      <a:pt x="203" y="1405"/>
                      <a:pt x="465" y="1405"/>
                    </a:cubicBezTo>
                    <a:lnTo>
                      <a:pt x="4370" y="1405"/>
                    </a:lnTo>
                    <a:cubicBezTo>
                      <a:pt x="4620" y="1405"/>
                      <a:pt x="4834" y="1203"/>
                      <a:pt x="4834" y="953"/>
                    </a:cubicBezTo>
                    <a:lnTo>
                      <a:pt x="4834" y="465"/>
                    </a:lnTo>
                    <a:cubicBezTo>
                      <a:pt x="4834" y="203"/>
                      <a:pt x="4620" y="0"/>
                      <a:pt x="43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6"/>
              <p:cNvSpPr/>
              <p:nvPr/>
            </p:nvSpPr>
            <p:spPr>
              <a:xfrm>
                <a:off x="2351475" y="2933825"/>
                <a:ext cx="128300" cy="42600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1704" extrusionOk="0">
                    <a:moveTo>
                      <a:pt x="4525" y="298"/>
                    </a:moveTo>
                    <a:cubicBezTo>
                      <a:pt x="4691" y="298"/>
                      <a:pt x="4834" y="429"/>
                      <a:pt x="4834" y="608"/>
                    </a:cubicBezTo>
                    <a:lnTo>
                      <a:pt x="4834" y="1096"/>
                    </a:lnTo>
                    <a:cubicBezTo>
                      <a:pt x="4834" y="1263"/>
                      <a:pt x="4691" y="1405"/>
                      <a:pt x="4525" y="1405"/>
                    </a:cubicBezTo>
                    <a:lnTo>
                      <a:pt x="620" y="1405"/>
                    </a:lnTo>
                    <a:cubicBezTo>
                      <a:pt x="441" y="1405"/>
                      <a:pt x="298" y="1263"/>
                      <a:pt x="298" y="1096"/>
                    </a:cubicBezTo>
                    <a:lnTo>
                      <a:pt x="298" y="608"/>
                    </a:lnTo>
                    <a:cubicBezTo>
                      <a:pt x="298" y="429"/>
                      <a:pt x="441" y="298"/>
                      <a:pt x="620" y="298"/>
                    </a:cubicBezTo>
                    <a:close/>
                    <a:moveTo>
                      <a:pt x="620" y="0"/>
                    </a:moveTo>
                    <a:cubicBezTo>
                      <a:pt x="274" y="0"/>
                      <a:pt x="0" y="274"/>
                      <a:pt x="0" y="608"/>
                    </a:cubicBezTo>
                    <a:lnTo>
                      <a:pt x="0" y="1096"/>
                    </a:lnTo>
                    <a:cubicBezTo>
                      <a:pt x="0" y="1429"/>
                      <a:pt x="274" y="1703"/>
                      <a:pt x="620" y="1703"/>
                    </a:cubicBezTo>
                    <a:lnTo>
                      <a:pt x="4525" y="1703"/>
                    </a:lnTo>
                    <a:cubicBezTo>
                      <a:pt x="4858" y="1703"/>
                      <a:pt x="5132" y="1429"/>
                      <a:pt x="5132" y="1096"/>
                    </a:cubicBezTo>
                    <a:lnTo>
                      <a:pt x="5132" y="608"/>
                    </a:lnTo>
                    <a:cubicBezTo>
                      <a:pt x="5132" y="274"/>
                      <a:pt x="4858" y="0"/>
                      <a:pt x="4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6"/>
              <p:cNvSpPr/>
              <p:nvPr/>
            </p:nvSpPr>
            <p:spPr>
              <a:xfrm>
                <a:off x="2356525" y="2883525"/>
                <a:ext cx="387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9" extrusionOk="0">
                    <a:moveTo>
                      <a:pt x="775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75" y="1548"/>
                    </a:cubicBezTo>
                    <a:cubicBezTo>
                      <a:pt x="1203" y="1548"/>
                      <a:pt x="1549" y="1203"/>
                      <a:pt x="1549" y="774"/>
                    </a:cubicBezTo>
                    <a:cubicBezTo>
                      <a:pt x="1549" y="346"/>
                      <a:pt x="1203" y="0"/>
                      <a:pt x="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6"/>
              <p:cNvSpPr/>
              <p:nvPr/>
            </p:nvSpPr>
            <p:spPr>
              <a:xfrm>
                <a:off x="2352675" y="2879650"/>
                <a:ext cx="46450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929" y="298"/>
                    </a:moveTo>
                    <a:cubicBezTo>
                      <a:pt x="1274" y="298"/>
                      <a:pt x="1560" y="584"/>
                      <a:pt x="1560" y="929"/>
                    </a:cubicBezTo>
                    <a:cubicBezTo>
                      <a:pt x="1560" y="1274"/>
                      <a:pt x="1274" y="1560"/>
                      <a:pt x="929" y="1560"/>
                    </a:cubicBezTo>
                    <a:cubicBezTo>
                      <a:pt x="583" y="1560"/>
                      <a:pt x="298" y="1274"/>
                      <a:pt x="298" y="929"/>
                    </a:cubicBezTo>
                    <a:cubicBezTo>
                      <a:pt x="298" y="584"/>
                      <a:pt x="583" y="298"/>
                      <a:pt x="929" y="298"/>
                    </a:cubicBezTo>
                    <a:close/>
                    <a:moveTo>
                      <a:pt x="929" y="1"/>
                    </a:moveTo>
                    <a:cubicBezTo>
                      <a:pt x="417" y="1"/>
                      <a:pt x="0" y="417"/>
                      <a:pt x="0" y="929"/>
                    </a:cubicBezTo>
                    <a:cubicBezTo>
                      <a:pt x="0" y="1441"/>
                      <a:pt x="417" y="1858"/>
                      <a:pt x="929" y="1858"/>
                    </a:cubicBezTo>
                    <a:cubicBezTo>
                      <a:pt x="1441" y="1858"/>
                      <a:pt x="1857" y="1441"/>
                      <a:pt x="1857" y="929"/>
                    </a:cubicBezTo>
                    <a:cubicBezTo>
                      <a:pt x="1857" y="417"/>
                      <a:pt x="1441" y="1"/>
                      <a:pt x="9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6"/>
              <p:cNvSpPr/>
              <p:nvPr/>
            </p:nvSpPr>
            <p:spPr>
              <a:xfrm>
                <a:off x="2436000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0" y="1203"/>
                      <a:pt x="1560" y="774"/>
                    </a:cubicBezTo>
                    <a:cubicBezTo>
                      <a:pt x="1560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6"/>
              <p:cNvSpPr/>
              <p:nvPr/>
            </p:nvSpPr>
            <p:spPr>
              <a:xfrm>
                <a:off x="2432425" y="2879650"/>
                <a:ext cx="46175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58" extrusionOk="0">
                    <a:moveTo>
                      <a:pt x="930" y="298"/>
                    </a:moveTo>
                    <a:cubicBezTo>
                      <a:pt x="1275" y="298"/>
                      <a:pt x="1549" y="584"/>
                      <a:pt x="1549" y="929"/>
                    </a:cubicBezTo>
                    <a:cubicBezTo>
                      <a:pt x="1549" y="1274"/>
                      <a:pt x="1275" y="1560"/>
                      <a:pt x="930" y="1560"/>
                    </a:cubicBezTo>
                    <a:cubicBezTo>
                      <a:pt x="572" y="1560"/>
                      <a:pt x="299" y="1274"/>
                      <a:pt x="299" y="929"/>
                    </a:cubicBezTo>
                    <a:cubicBezTo>
                      <a:pt x="299" y="584"/>
                      <a:pt x="572" y="298"/>
                      <a:pt x="930" y="298"/>
                    </a:cubicBezTo>
                    <a:close/>
                    <a:moveTo>
                      <a:pt x="930" y="1"/>
                    </a:moveTo>
                    <a:cubicBezTo>
                      <a:pt x="418" y="1"/>
                      <a:pt x="1" y="417"/>
                      <a:pt x="1" y="929"/>
                    </a:cubicBezTo>
                    <a:cubicBezTo>
                      <a:pt x="1" y="1441"/>
                      <a:pt x="418" y="1858"/>
                      <a:pt x="930" y="1858"/>
                    </a:cubicBezTo>
                    <a:cubicBezTo>
                      <a:pt x="1430" y="1858"/>
                      <a:pt x="1846" y="1441"/>
                      <a:pt x="1846" y="929"/>
                    </a:cubicBezTo>
                    <a:cubicBezTo>
                      <a:pt x="1846" y="417"/>
                      <a:pt x="1442" y="1"/>
                      <a:pt x="9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6"/>
              <p:cNvSpPr/>
              <p:nvPr/>
            </p:nvSpPr>
            <p:spPr>
              <a:xfrm>
                <a:off x="2377975" y="2890375"/>
                <a:ext cx="805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22" extrusionOk="0">
                    <a:moveTo>
                      <a:pt x="155" y="0"/>
                    </a:moveTo>
                    <a:cubicBezTo>
                      <a:pt x="71" y="0"/>
                      <a:pt x="0" y="72"/>
                      <a:pt x="0" y="155"/>
                    </a:cubicBezTo>
                    <a:cubicBezTo>
                      <a:pt x="0" y="250"/>
                      <a:pt x="71" y="322"/>
                      <a:pt x="155" y="322"/>
                    </a:cubicBezTo>
                    <a:cubicBezTo>
                      <a:pt x="250" y="322"/>
                      <a:pt x="322" y="250"/>
                      <a:pt x="322" y="155"/>
                    </a:cubicBezTo>
                    <a:cubicBezTo>
                      <a:pt x="322" y="72"/>
                      <a:pt x="250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6"/>
              <p:cNvSpPr/>
              <p:nvPr/>
            </p:nvSpPr>
            <p:spPr>
              <a:xfrm>
                <a:off x="2458025" y="2890375"/>
                <a:ext cx="807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22" extrusionOk="0">
                    <a:moveTo>
                      <a:pt x="156" y="0"/>
                    </a:moveTo>
                    <a:cubicBezTo>
                      <a:pt x="72" y="0"/>
                      <a:pt x="1" y="72"/>
                      <a:pt x="1" y="155"/>
                    </a:cubicBezTo>
                    <a:cubicBezTo>
                      <a:pt x="1" y="250"/>
                      <a:pt x="72" y="322"/>
                      <a:pt x="156" y="322"/>
                    </a:cubicBezTo>
                    <a:cubicBezTo>
                      <a:pt x="251" y="322"/>
                      <a:pt x="322" y="250"/>
                      <a:pt x="322" y="155"/>
                    </a:cubicBezTo>
                    <a:cubicBezTo>
                      <a:pt x="322" y="72"/>
                      <a:pt x="251" y="0"/>
                      <a:pt x="1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6"/>
              <p:cNvSpPr/>
              <p:nvPr/>
            </p:nvSpPr>
            <p:spPr>
              <a:xfrm>
                <a:off x="2329450" y="3009725"/>
                <a:ext cx="172650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6883" extrusionOk="0">
                    <a:moveTo>
                      <a:pt x="393" y="1"/>
                    </a:moveTo>
                    <a:cubicBezTo>
                      <a:pt x="179" y="1"/>
                      <a:pt x="0" y="179"/>
                      <a:pt x="0" y="393"/>
                    </a:cubicBezTo>
                    <a:lnTo>
                      <a:pt x="0" y="6478"/>
                    </a:lnTo>
                    <a:cubicBezTo>
                      <a:pt x="0" y="6704"/>
                      <a:pt x="179" y="6882"/>
                      <a:pt x="393" y="6882"/>
                    </a:cubicBezTo>
                    <a:lnTo>
                      <a:pt x="6501" y="6882"/>
                    </a:lnTo>
                    <a:cubicBezTo>
                      <a:pt x="6727" y="6882"/>
                      <a:pt x="6906" y="6704"/>
                      <a:pt x="6906" y="6478"/>
                    </a:cubicBezTo>
                    <a:lnTo>
                      <a:pt x="6906" y="393"/>
                    </a:lnTo>
                    <a:cubicBezTo>
                      <a:pt x="6906" y="179"/>
                      <a:pt x="6727" y="1"/>
                      <a:pt x="65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6"/>
              <p:cNvSpPr/>
              <p:nvPr/>
            </p:nvSpPr>
            <p:spPr>
              <a:xfrm>
                <a:off x="2387788" y="2988900"/>
                <a:ext cx="56000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286" extrusionOk="0">
                    <a:moveTo>
                      <a:pt x="144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26"/>
                      <a:pt x="60" y="286"/>
                      <a:pt x="144" y="286"/>
                    </a:cubicBezTo>
                    <a:lnTo>
                      <a:pt x="2096" y="286"/>
                    </a:lnTo>
                    <a:cubicBezTo>
                      <a:pt x="2168" y="286"/>
                      <a:pt x="2239" y="226"/>
                      <a:pt x="2239" y="143"/>
                    </a:cubicBezTo>
                    <a:cubicBezTo>
                      <a:pt x="2239" y="72"/>
                      <a:pt x="2168" y="0"/>
                      <a:pt x="2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6"/>
              <p:cNvSpPr/>
              <p:nvPr/>
            </p:nvSpPr>
            <p:spPr>
              <a:xfrm>
                <a:off x="2387788" y="2999600"/>
                <a:ext cx="560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275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5"/>
                      <a:pt x="60" y="275"/>
                      <a:pt x="144" y="275"/>
                    </a:cubicBezTo>
                    <a:lnTo>
                      <a:pt x="2096" y="275"/>
                    </a:lnTo>
                    <a:cubicBezTo>
                      <a:pt x="2168" y="275"/>
                      <a:pt x="2239" y="215"/>
                      <a:pt x="2239" y="132"/>
                    </a:cubicBezTo>
                    <a:cubicBezTo>
                      <a:pt x="2239" y="60"/>
                      <a:pt x="2168" y="1"/>
                      <a:pt x="20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6"/>
              <p:cNvSpPr/>
              <p:nvPr/>
            </p:nvSpPr>
            <p:spPr>
              <a:xfrm>
                <a:off x="2329450" y="3032350"/>
                <a:ext cx="1726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489" extrusionOk="0">
                    <a:moveTo>
                      <a:pt x="0" y="0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6"/>
              <p:cNvSpPr/>
              <p:nvPr/>
            </p:nvSpPr>
            <p:spPr>
              <a:xfrm>
                <a:off x="2329450" y="3151100"/>
                <a:ext cx="1726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490" extrusionOk="0">
                    <a:moveTo>
                      <a:pt x="0" y="1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6"/>
              <p:cNvSpPr/>
              <p:nvPr/>
            </p:nvSpPr>
            <p:spPr>
              <a:xfrm>
                <a:off x="2384225" y="3064200"/>
                <a:ext cx="62825" cy="6282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513" extrusionOk="0">
                    <a:moveTo>
                      <a:pt x="1262" y="0"/>
                    </a:moveTo>
                    <a:cubicBezTo>
                      <a:pt x="560" y="0"/>
                      <a:pt x="0" y="572"/>
                      <a:pt x="0" y="1262"/>
                    </a:cubicBezTo>
                    <a:cubicBezTo>
                      <a:pt x="0" y="1953"/>
                      <a:pt x="560" y="2513"/>
                      <a:pt x="1262" y="2513"/>
                    </a:cubicBezTo>
                    <a:cubicBezTo>
                      <a:pt x="1953" y="2513"/>
                      <a:pt x="2512" y="1953"/>
                      <a:pt x="2512" y="1262"/>
                    </a:cubicBezTo>
                    <a:cubicBezTo>
                      <a:pt x="2512" y="572"/>
                      <a:pt x="1953" y="0"/>
                      <a:pt x="12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6"/>
              <p:cNvSpPr/>
              <p:nvPr/>
            </p:nvSpPr>
            <p:spPr>
              <a:xfrm>
                <a:off x="2380650" y="3060625"/>
                <a:ext cx="70275" cy="7027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11" extrusionOk="0">
                    <a:moveTo>
                      <a:pt x="1405" y="298"/>
                    </a:moveTo>
                    <a:cubicBezTo>
                      <a:pt x="2012" y="298"/>
                      <a:pt x="2512" y="798"/>
                      <a:pt x="2512" y="1405"/>
                    </a:cubicBezTo>
                    <a:cubicBezTo>
                      <a:pt x="2512" y="2013"/>
                      <a:pt x="2012" y="2513"/>
                      <a:pt x="1405" y="2513"/>
                    </a:cubicBezTo>
                    <a:cubicBezTo>
                      <a:pt x="786" y="2513"/>
                      <a:pt x="298" y="2013"/>
                      <a:pt x="298" y="1405"/>
                    </a:cubicBezTo>
                    <a:cubicBezTo>
                      <a:pt x="298" y="798"/>
                      <a:pt x="786" y="298"/>
                      <a:pt x="1405" y="298"/>
                    </a:cubicBezTo>
                    <a:close/>
                    <a:moveTo>
                      <a:pt x="1405" y="1"/>
                    </a:moveTo>
                    <a:cubicBezTo>
                      <a:pt x="631" y="1"/>
                      <a:pt x="0" y="632"/>
                      <a:pt x="0" y="1405"/>
                    </a:cubicBezTo>
                    <a:cubicBezTo>
                      <a:pt x="0" y="2179"/>
                      <a:pt x="631" y="2810"/>
                      <a:pt x="1405" y="2810"/>
                    </a:cubicBezTo>
                    <a:cubicBezTo>
                      <a:pt x="2179" y="2810"/>
                      <a:pt x="2810" y="2179"/>
                      <a:pt x="2810" y="1405"/>
                    </a:cubicBezTo>
                    <a:cubicBezTo>
                      <a:pt x="2810" y="632"/>
                      <a:pt x="2179" y="1"/>
                      <a:pt x="1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6"/>
              <p:cNvSpPr/>
              <p:nvPr/>
            </p:nvSpPr>
            <p:spPr>
              <a:xfrm>
                <a:off x="2327650" y="3404725"/>
                <a:ext cx="1762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7050" h="667" extrusionOk="0">
                    <a:moveTo>
                      <a:pt x="334" y="0"/>
                    </a:moveTo>
                    <a:cubicBezTo>
                      <a:pt x="144" y="0"/>
                      <a:pt x="1" y="143"/>
                      <a:pt x="1" y="333"/>
                    </a:cubicBezTo>
                    <a:cubicBezTo>
                      <a:pt x="1" y="512"/>
                      <a:pt x="144" y="667"/>
                      <a:pt x="334" y="667"/>
                    </a:cubicBezTo>
                    <a:lnTo>
                      <a:pt x="6716" y="667"/>
                    </a:lnTo>
                    <a:cubicBezTo>
                      <a:pt x="6895" y="667"/>
                      <a:pt x="7049" y="512"/>
                      <a:pt x="7049" y="333"/>
                    </a:cubicBezTo>
                    <a:cubicBezTo>
                      <a:pt x="7049" y="143"/>
                      <a:pt x="6895" y="0"/>
                      <a:pt x="67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6"/>
              <p:cNvSpPr/>
              <p:nvPr/>
            </p:nvSpPr>
            <p:spPr>
              <a:xfrm>
                <a:off x="2254425" y="3320775"/>
                <a:ext cx="554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6192" extrusionOk="0">
                    <a:moveTo>
                      <a:pt x="489" y="1"/>
                    </a:moveTo>
                    <a:cubicBezTo>
                      <a:pt x="215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15" y="6192"/>
                      <a:pt x="489" y="6192"/>
                    </a:cubicBezTo>
                    <a:lnTo>
                      <a:pt x="1727" y="6192"/>
                    </a:lnTo>
                    <a:cubicBezTo>
                      <a:pt x="2001" y="6192"/>
                      <a:pt x="2216" y="5966"/>
                      <a:pt x="2216" y="5704"/>
                    </a:cubicBezTo>
                    <a:lnTo>
                      <a:pt x="2216" y="489"/>
                    </a:lnTo>
                    <a:cubicBezTo>
                      <a:pt x="2216" y="227"/>
                      <a:pt x="2001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36"/>
              <p:cNvSpPr/>
              <p:nvPr/>
            </p:nvSpPr>
            <p:spPr>
              <a:xfrm>
                <a:off x="2254425" y="3444600"/>
                <a:ext cx="5540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239" extrusionOk="0">
                    <a:moveTo>
                      <a:pt x="1" y="1"/>
                    </a:moveTo>
                    <a:lnTo>
                      <a:pt x="1" y="751"/>
                    </a:lnTo>
                    <a:cubicBezTo>
                      <a:pt x="1" y="1013"/>
                      <a:pt x="215" y="1239"/>
                      <a:pt x="489" y="1239"/>
                    </a:cubicBezTo>
                    <a:lnTo>
                      <a:pt x="1727" y="1239"/>
                    </a:lnTo>
                    <a:cubicBezTo>
                      <a:pt x="2001" y="1239"/>
                      <a:pt x="2216" y="1013"/>
                      <a:pt x="2216" y="751"/>
                    </a:cubicBezTo>
                    <a:lnTo>
                      <a:pt x="2216" y="1"/>
                    </a:lnTo>
                    <a:cubicBezTo>
                      <a:pt x="2216" y="262"/>
                      <a:pt x="2001" y="489"/>
                      <a:pt x="1727" y="489"/>
                    </a:cubicBezTo>
                    <a:lnTo>
                      <a:pt x="489" y="489"/>
                    </a:lnTo>
                    <a:cubicBezTo>
                      <a:pt x="215" y="489"/>
                      <a:pt x="1" y="262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6"/>
              <p:cNvSpPr/>
              <p:nvPr/>
            </p:nvSpPr>
            <p:spPr>
              <a:xfrm>
                <a:off x="2246400" y="3306200"/>
                <a:ext cx="71450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3108" extrusionOk="0">
                    <a:moveTo>
                      <a:pt x="489" y="0"/>
                    </a:moveTo>
                    <a:cubicBezTo>
                      <a:pt x="215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15" y="3108"/>
                      <a:pt x="489" y="3108"/>
                    </a:cubicBezTo>
                    <a:lnTo>
                      <a:pt x="2370" y="3108"/>
                    </a:lnTo>
                    <a:cubicBezTo>
                      <a:pt x="2644" y="3108"/>
                      <a:pt x="2858" y="2881"/>
                      <a:pt x="2858" y="2608"/>
                    </a:cubicBezTo>
                    <a:lnTo>
                      <a:pt x="2858" y="488"/>
                    </a:lnTo>
                    <a:cubicBezTo>
                      <a:pt x="2858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6"/>
              <p:cNvSpPr/>
              <p:nvPr/>
            </p:nvSpPr>
            <p:spPr>
              <a:xfrm>
                <a:off x="2246400" y="3339825"/>
                <a:ext cx="71450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1763" extrusionOk="0"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15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1"/>
                    </a:lnTo>
                    <a:cubicBezTo>
                      <a:pt x="2858" y="274"/>
                      <a:pt x="2644" y="489"/>
                      <a:pt x="2370" y="489"/>
                    </a:cubicBezTo>
                    <a:lnTo>
                      <a:pt x="489" y="489"/>
                    </a:lnTo>
                    <a:cubicBezTo>
                      <a:pt x="215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6"/>
              <p:cNvSpPr/>
              <p:nvPr/>
            </p:nvSpPr>
            <p:spPr>
              <a:xfrm>
                <a:off x="2260400" y="3398750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07" y="1"/>
                    </a:moveTo>
                    <a:cubicBezTo>
                      <a:pt x="48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48" y="2930"/>
                      <a:pt x="107" y="2930"/>
                    </a:cubicBezTo>
                    <a:cubicBezTo>
                      <a:pt x="167" y="2930"/>
                      <a:pt x="226" y="2882"/>
                      <a:pt x="226" y="2811"/>
                    </a:cubicBezTo>
                    <a:lnTo>
                      <a:pt x="226" y="120"/>
                    </a:lnTo>
                    <a:cubicBezTo>
                      <a:pt x="226" y="49"/>
                      <a:pt x="167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6"/>
              <p:cNvSpPr/>
              <p:nvPr/>
            </p:nvSpPr>
            <p:spPr>
              <a:xfrm>
                <a:off x="2272900" y="3391325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19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19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6"/>
              <p:cNvSpPr/>
              <p:nvPr/>
            </p:nvSpPr>
            <p:spPr>
              <a:xfrm>
                <a:off x="2285700" y="3391325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07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07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6"/>
              <p:cNvSpPr/>
              <p:nvPr/>
            </p:nvSpPr>
            <p:spPr>
              <a:xfrm>
                <a:off x="2298200" y="3398750"/>
                <a:ext cx="59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930" extrusionOk="0">
                    <a:moveTo>
                      <a:pt x="119" y="1"/>
                    </a:moveTo>
                    <a:cubicBezTo>
                      <a:pt x="60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60" y="2930"/>
                      <a:pt x="119" y="2930"/>
                    </a:cubicBezTo>
                    <a:cubicBezTo>
                      <a:pt x="179" y="2930"/>
                      <a:pt x="238" y="2882"/>
                      <a:pt x="238" y="2811"/>
                    </a:cubicBezTo>
                    <a:lnTo>
                      <a:pt x="238" y="120"/>
                    </a:lnTo>
                    <a:cubicBezTo>
                      <a:pt x="238" y="49"/>
                      <a:pt x="179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6"/>
              <p:cNvSpPr/>
              <p:nvPr/>
            </p:nvSpPr>
            <p:spPr>
              <a:xfrm>
                <a:off x="2521425" y="3320775"/>
                <a:ext cx="557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6192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27" y="6192"/>
                      <a:pt x="489" y="6192"/>
                    </a:cubicBezTo>
                    <a:lnTo>
                      <a:pt x="1739" y="6192"/>
                    </a:lnTo>
                    <a:cubicBezTo>
                      <a:pt x="2001" y="6192"/>
                      <a:pt x="2227" y="5966"/>
                      <a:pt x="2227" y="5704"/>
                    </a:cubicBezTo>
                    <a:lnTo>
                      <a:pt x="2227" y="489"/>
                    </a:lnTo>
                    <a:cubicBezTo>
                      <a:pt x="2227" y="227"/>
                      <a:pt x="2001" y="1"/>
                      <a:pt x="1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6"/>
              <p:cNvSpPr/>
              <p:nvPr/>
            </p:nvSpPr>
            <p:spPr>
              <a:xfrm>
                <a:off x="2513400" y="3306200"/>
                <a:ext cx="71750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3108" extrusionOk="0">
                    <a:moveTo>
                      <a:pt x="500" y="0"/>
                    </a:moveTo>
                    <a:cubicBezTo>
                      <a:pt x="227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27" y="3108"/>
                      <a:pt x="500" y="3108"/>
                    </a:cubicBezTo>
                    <a:lnTo>
                      <a:pt x="2370" y="3108"/>
                    </a:lnTo>
                    <a:cubicBezTo>
                      <a:pt x="2644" y="3108"/>
                      <a:pt x="2870" y="2881"/>
                      <a:pt x="2870" y="2608"/>
                    </a:cubicBezTo>
                    <a:lnTo>
                      <a:pt x="2870" y="488"/>
                    </a:lnTo>
                    <a:cubicBezTo>
                      <a:pt x="2870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6"/>
              <p:cNvSpPr/>
              <p:nvPr/>
            </p:nvSpPr>
            <p:spPr>
              <a:xfrm>
                <a:off x="2513400" y="3339825"/>
                <a:ext cx="7147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1763" extrusionOk="0">
                    <a:moveTo>
                      <a:pt x="2858" y="1"/>
                    </a:move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58" y="28"/>
                      <a:pt x="2858" y="14"/>
                      <a:pt x="2858" y="1"/>
                    </a:cubicBezTo>
                    <a:close/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27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47" y="296"/>
                      <a:pt x="2630" y="489"/>
                      <a:pt x="2370" y="489"/>
                    </a:cubicBezTo>
                    <a:lnTo>
                      <a:pt x="489" y="489"/>
                    </a:lnTo>
                    <a:cubicBezTo>
                      <a:pt x="227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6"/>
              <p:cNvSpPr/>
              <p:nvPr/>
            </p:nvSpPr>
            <p:spPr>
              <a:xfrm>
                <a:off x="2521425" y="3391325"/>
                <a:ext cx="557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3370" extrusionOk="0">
                    <a:moveTo>
                      <a:pt x="858" y="0"/>
                    </a:moveTo>
                    <a:cubicBezTo>
                      <a:pt x="799" y="0"/>
                      <a:pt x="739" y="60"/>
                      <a:pt x="739" y="119"/>
                    </a:cubicBezTo>
                    <a:lnTo>
                      <a:pt x="739" y="2620"/>
                    </a:lnTo>
                    <a:lnTo>
                      <a:pt x="489" y="2620"/>
                    </a:lnTo>
                    <a:cubicBezTo>
                      <a:pt x="477" y="2620"/>
                      <a:pt x="477" y="2608"/>
                      <a:pt x="465" y="2608"/>
                    </a:cubicBezTo>
                    <a:lnTo>
                      <a:pt x="465" y="417"/>
                    </a:lnTo>
                    <a:cubicBezTo>
                      <a:pt x="465" y="346"/>
                      <a:pt x="418" y="298"/>
                      <a:pt x="358" y="298"/>
                    </a:cubicBezTo>
                    <a:cubicBezTo>
                      <a:pt x="287" y="298"/>
                      <a:pt x="239" y="346"/>
                      <a:pt x="239" y="417"/>
                    </a:cubicBezTo>
                    <a:lnTo>
                      <a:pt x="239" y="2548"/>
                    </a:lnTo>
                    <a:cubicBezTo>
                      <a:pt x="96" y="2453"/>
                      <a:pt x="1" y="2298"/>
                      <a:pt x="1" y="2132"/>
                    </a:cubicBezTo>
                    <a:lnTo>
                      <a:pt x="1" y="2882"/>
                    </a:lnTo>
                    <a:cubicBezTo>
                      <a:pt x="1" y="3144"/>
                      <a:pt x="215" y="3370"/>
                      <a:pt x="489" y="3370"/>
                    </a:cubicBezTo>
                    <a:lnTo>
                      <a:pt x="1739" y="3370"/>
                    </a:lnTo>
                    <a:cubicBezTo>
                      <a:pt x="2001" y="3370"/>
                      <a:pt x="2227" y="3144"/>
                      <a:pt x="2227" y="2882"/>
                    </a:cubicBezTo>
                    <a:lnTo>
                      <a:pt x="2227" y="2132"/>
                    </a:lnTo>
                    <a:cubicBezTo>
                      <a:pt x="2227" y="2298"/>
                      <a:pt x="2132" y="2453"/>
                      <a:pt x="1989" y="2548"/>
                    </a:cubicBezTo>
                    <a:lnTo>
                      <a:pt x="1989" y="417"/>
                    </a:lnTo>
                    <a:cubicBezTo>
                      <a:pt x="1989" y="346"/>
                      <a:pt x="1930" y="298"/>
                      <a:pt x="1870" y="298"/>
                    </a:cubicBezTo>
                    <a:cubicBezTo>
                      <a:pt x="1811" y="298"/>
                      <a:pt x="1763" y="346"/>
                      <a:pt x="1763" y="417"/>
                    </a:cubicBezTo>
                    <a:lnTo>
                      <a:pt x="1763" y="2608"/>
                    </a:lnTo>
                    <a:cubicBezTo>
                      <a:pt x="1751" y="2608"/>
                      <a:pt x="1739" y="2620"/>
                      <a:pt x="1739" y="2620"/>
                    </a:cubicBezTo>
                    <a:lnTo>
                      <a:pt x="1477" y="2620"/>
                    </a:lnTo>
                    <a:lnTo>
                      <a:pt x="1477" y="119"/>
                    </a:lnTo>
                    <a:cubicBezTo>
                      <a:pt x="1477" y="60"/>
                      <a:pt x="1430" y="0"/>
                      <a:pt x="1370" y="0"/>
                    </a:cubicBezTo>
                    <a:cubicBezTo>
                      <a:pt x="1299" y="0"/>
                      <a:pt x="1251" y="60"/>
                      <a:pt x="1251" y="119"/>
                    </a:cubicBezTo>
                    <a:lnTo>
                      <a:pt x="1251" y="2620"/>
                    </a:lnTo>
                    <a:lnTo>
                      <a:pt x="977" y="2620"/>
                    </a:lnTo>
                    <a:lnTo>
                      <a:pt x="977" y="119"/>
                    </a:lnTo>
                    <a:cubicBezTo>
                      <a:pt x="977" y="60"/>
                      <a:pt x="918" y="0"/>
                      <a:pt x="8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6"/>
              <p:cNvSpPr/>
              <p:nvPr/>
            </p:nvSpPr>
            <p:spPr>
              <a:xfrm>
                <a:off x="236755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6"/>
              <p:cNvSpPr/>
              <p:nvPr/>
            </p:nvSpPr>
            <p:spPr>
              <a:xfrm>
                <a:off x="2389575" y="2937400"/>
                <a:ext cx="747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6"/>
              <p:cNvSpPr/>
              <p:nvPr/>
            </p:nvSpPr>
            <p:spPr>
              <a:xfrm>
                <a:off x="241190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6"/>
              <p:cNvSpPr/>
              <p:nvPr/>
            </p:nvSpPr>
            <p:spPr>
              <a:xfrm>
                <a:off x="2434225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6"/>
              <p:cNvSpPr/>
              <p:nvPr/>
            </p:nvSpPr>
            <p:spPr>
              <a:xfrm>
                <a:off x="245655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9" name="Google Shape;1289;p36"/>
          <p:cNvGrpSpPr/>
          <p:nvPr/>
        </p:nvGrpSpPr>
        <p:grpSpPr>
          <a:xfrm rot="750384">
            <a:off x="6839822" y="3249167"/>
            <a:ext cx="1088316" cy="1251959"/>
            <a:chOff x="2258600" y="1433188"/>
            <a:chExt cx="467050" cy="537300"/>
          </a:xfrm>
        </p:grpSpPr>
        <p:sp>
          <p:nvSpPr>
            <p:cNvPr id="1290" name="Google Shape;1290;p36"/>
            <p:cNvSpPr/>
            <p:nvPr/>
          </p:nvSpPr>
          <p:spPr>
            <a:xfrm>
              <a:off x="2258600" y="1433350"/>
              <a:ext cx="467050" cy="536975"/>
            </a:xfrm>
            <a:custGeom>
              <a:avLst/>
              <a:gdLst/>
              <a:ahLst/>
              <a:cxnLst/>
              <a:rect l="l" t="t" r="r" b="b"/>
              <a:pathLst>
                <a:path w="18682" h="21479" extrusionOk="0">
                  <a:moveTo>
                    <a:pt x="9347" y="607"/>
                  </a:moveTo>
                  <a:cubicBezTo>
                    <a:pt x="9740" y="607"/>
                    <a:pt x="10050" y="929"/>
                    <a:pt x="10050" y="1322"/>
                  </a:cubicBezTo>
                  <a:cubicBezTo>
                    <a:pt x="10050" y="1715"/>
                    <a:pt x="9740" y="2024"/>
                    <a:pt x="9347" y="2024"/>
                  </a:cubicBezTo>
                  <a:cubicBezTo>
                    <a:pt x="8954" y="2024"/>
                    <a:pt x="8633" y="1715"/>
                    <a:pt x="8633" y="1322"/>
                  </a:cubicBezTo>
                  <a:cubicBezTo>
                    <a:pt x="8633" y="929"/>
                    <a:pt x="8954" y="607"/>
                    <a:pt x="9347" y="607"/>
                  </a:cubicBezTo>
                  <a:close/>
                  <a:moveTo>
                    <a:pt x="9347" y="0"/>
                  </a:moveTo>
                  <a:cubicBezTo>
                    <a:pt x="8609" y="0"/>
                    <a:pt x="8025" y="583"/>
                    <a:pt x="8025" y="1322"/>
                  </a:cubicBezTo>
                  <a:cubicBezTo>
                    <a:pt x="8025" y="1905"/>
                    <a:pt x="8395" y="2393"/>
                    <a:pt x="8918" y="2572"/>
                  </a:cubicBezTo>
                  <a:lnTo>
                    <a:pt x="8918" y="3608"/>
                  </a:lnTo>
                  <a:cubicBezTo>
                    <a:pt x="6120" y="3739"/>
                    <a:pt x="3656" y="5155"/>
                    <a:pt x="2108" y="7287"/>
                  </a:cubicBezTo>
                  <a:cubicBezTo>
                    <a:pt x="1906" y="7560"/>
                    <a:pt x="1727" y="7858"/>
                    <a:pt x="1548" y="8156"/>
                  </a:cubicBezTo>
                  <a:lnTo>
                    <a:pt x="1167" y="8156"/>
                  </a:lnTo>
                  <a:cubicBezTo>
                    <a:pt x="417" y="9489"/>
                    <a:pt x="1" y="11037"/>
                    <a:pt x="1" y="12668"/>
                  </a:cubicBezTo>
                  <a:cubicBezTo>
                    <a:pt x="1" y="12847"/>
                    <a:pt x="1" y="13014"/>
                    <a:pt x="13" y="13180"/>
                  </a:cubicBezTo>
                  <a:lnTo>
                    <a:pt x="429" y="13180"/>
                  </a:lnTo>
                  <a:cubicBezTo>
                    <a:pt x="441" y="13442"/>
                    <a:pt x="477" y="13704"/>
                    <a:pt x="513" y="13954"/>
                  </a:cubicBezTo>
                  <a:cubicBezTo>
                    <a:pt x="1191" y="18217"/>
                    <a:pt x="4882" y="21479"/>
                    <a:pt x="9347" y="21479"/>
                  </a:cubicBezTo>
                  <a:cubicBezTo>
                    <a:pt x="13800" y="21479"/>
                    <a:pt x="17491" y="18217"/>
                    <a:pt x="18170" y="13954"/>
                  </a:cubicBezTo>
                  <a:cubicBezTo>
                    <a:pt x="18205" y="13704"/>
                    <a:pt x="18241" y="13442"/>
                    <a:pt x="18253" y="13180"/>
                  </a:cubicBezTo>
                  <a:lnTo>
                    <a:pt x="18670" y="13180"/>
                  </a:lnTo>
                  <a:cubicBezTo>
                    <a:pt x="18682" y="13014"/>
                    <a:pt x="18682" y="12847"/>
                    <a:pt x="18682" y="12668"/>
                  </a:cubicBezTo>
                  <a:cubicBezTo>
                    <a:pt x="18682" y="11025"/>
                    <a:pt x="18265" y="9489"/>
                    <a:pt x="17515" y="8156"/>
                  </a:cubicBezTo>
                  <a:lnTo>
                    <a:pt x="17134" y="8156"/>
                  </a:lnTo>
                  <a:cubicBezTo>
                    <a:pt x="16967" y="7858"/>
                    <a:pt x="16777" y="7572"/>
                    <a:pt x="16574" y="7287"/>
                  </a:cubicBezTo>
                  <a:cubicBezTo>
                    <a:pt x="15026" y="5155"/>
                    <a:pt x="12562" y="3739"/>
                    <a:pt x="9764" y="3608"/>
                  </a:cubicBezTo>
                  <a:lnTo>
                    <a:pt x="9764" y="2572"/>
                  </a:lnTo>
                  <a:cubicBezTo>
                    <a:pt x="10288" y="2393"/>
                    <a:pt x="10657" y="1905"/>
                    <a:pt x="10657" y="1322"/>
                  </a:cubicBezTo>
                  <a:cubicBezTo>
                    <a:pt x="10657" y="583"/>
                    <a:pt x="10073" y="0"/>
                    <a:pt x="9347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1" name="Google Shape;1291;p36"/>
            <p:cNvGrpSpPr/>
            <p:nvPr/>
          </p:nvGrpSpPr>
          <p:grpSpPr>
            <a:xfrm>
              <a:off x="2258600" y="1433188"/>
              <a:ext cx="467050" cy="537300"/>
              <a:chOff x="2258600" y="-256450"/>
              <a:chExt cx="467050" cy="537300"/>
            </a:xfrm>
          </p:grpSpPr>
          <p:sp>
            <p:nvSpPr>
              <p:cNvPr id="1292" name="Google Shape;1292;p36"/>
              <p:cNvSpPr/>
              <p:nvPr/>
            </p:nvSpPr>
            <p:spPr>
              <a:xfrm>
                <a:off x="2481850" y="-201675"/>
                <a:ext cx="20850" cy="940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3763" extrusionOk="0">
                    <a:moveTo>
                      <a:pt x="0" y="0"/>
                    </a:moveTo>
                    <a:lnTo>
                      <a:pt x="0" y="3763"/>
                    </a:lnTo>
                    <a:lnTo>
                      <a:pt x="834" y="3763"/>
                    </a:lnTo>
                    <a:lnTo>
                      <a:pt x="8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6"/>
              <p:cNvSpPr/>
              <p:nvPr/>
            </p:nvSpPr>
            <p:spPr>
              <a:xfrm>
                <a:off x="2269025" y="69475"/>
                <a:ext cx="446500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17860" h="930" extrusionOk="0">
                    <a:moveTo>
                      <a:pt x="0" y="1"/>
                    </a:moveTo>
                    <a:cubicBezTo>
                      <a:pt x="12" y="322"/>
                      <a:pt x="48" y="620"/>
                      <a:pt x="96" y="930"/>
                    </a:cubicBezTo>
                    <a:lnTo>
                      <a:pt x="17753" y="930"/>
                    </a:lnTo>
                    <a:cubicBezTo>
                      <a:pt x="17800" y="620"/>
                      <a:pt x="17836" y="310"/>
                      <a:pt x="178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6"/>
              <p:cNvSpPr/>
              <p:nvPr/>
            </p:nvSpPr>
            <p:spPr>
              <a:xfrm>
                <a:off x="2271700" y="92700"/>
                <a:ext cx="441150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17646" h="7526" extrusionOk="0">
                    <a:moveTo>
                      <a:pt x="1" y="1"/>
                    </a:moveTo>
                    <a:cubicBezTo>
                      <a:pt x="679" y="4263"/>
                      <a:pt x="4370" y="7525"/>
                      <a:pt x="8823" y="7525"/>
                    </a:cubicBezTo>
                    <a:cubicBezTo>
                      <a:pt x="13276" y="7525"/>
                      <a:pt x="16967" y="4263"/>
                      <a:pt x="176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36"/>
              <p:cNvSpPr/>
              <p:nvPr/>
            </p:nvSpPr>
            <p:spPr>
              <a:xfrm>
                <a:off x="2311300" y="-166250"/>
                <a:ext cx="361675" cy="92300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3692" extrusionOk="0">
                    <a:moveTo>
                      <a:pt x="7239" y="0"/>
                    </a:moveTo>
                    <a:cubicBezTo>
                      <a:pt x="4262" y="0"/>
                      <a:pt x="1631" y="1453"/>
                      <a:pt x="0" y="3691"/>
                    </a:cubicBezTo>
                    <a:lnTo>
                      <a:pt x="14466" y="3691"/>
                    </a:lnTo>
                    <a:cubicBezTo>
                      <a:pt x="12847" y="1453"/>
                      <a:pt x="10216" y="0"/>
                      <a:pt x="72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6"/>
              <p:cNvSpPr/>
              <p:nvPr/>
            </p:nvSpPr>
            <p:spPr>
              <a:xfrm>
                <a:off x="2296700" y="-73975"/>
                <a:ext cx="39115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5646" h="929" extrusionOk="0">
                    <a:moveTo>
                      <a:pt x="584" y="0"/>
                    </a:moveTo>
                    <a:cubicBezTo>
                      <a:pt x="370" y="298"/>
                      <a:pt x="179" y="607"/>
                      <a:pt x="1" y="929"/>
                    </a:cubicBezTo>
                    <a:lnTo>
                      <a:pt x="15645" y="929"/>
                    </a:lnTo>
                    <a:cubicBezTo>
                      <a:pt x="15467" y="607"/>
                      <a:pt x="15276" y="298"/>
                      <a:pt x="150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6"/>
              <p:cNvSpPr/>
              <p:nvPr/>
            </p:nvSpPr>
            <p:spPr>
              <a:xfrm>
                <a:off x="2258600" y="-52550"/>
                <a:ext cx="467050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18682" h="5037" extrusionOk="0">
                    <a:moveTo>
                      <a:pt x="1167" y="0"/>
                    </a:moveTo>
                    <a:cubicBezTo>
                      <a:pt x="429" y="1346"/>
                      <a:pt x="1" y="2882"/>
                      <a:pt x="1" y="4525"/>
                    </a:cubicBezTo>
                    <a:cubicBezTo>
                      <a:pt x="1" y="4691"/>
                      <a:pt x="13" y="4870"/>
                      <a:pt x="24" y="5037"/>
                    </a:cubicBezTo>
                    <a:lnTo>
                      <a:pt x="18670" y="5037"/>
                    </a:lnTo>
                    <a:cubicBezTo>
                      <a:pt x="18682" y="4870"/>
                      <a:pt x="18682" y="4691"/>
                      <a:pt x="18682" y="4525"/>
                    </a:cubicBezTo>
                    <a:cubicBezTo>
                      <a:pt x="18682" y="2882"/>
                      <a:pt x="18265" y="1346"/>
                      <a:pt x="17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6"/>
              <p:cNvSpPr/>
              <p:nvPr/>
            </p:nvSpPr>
            <p:spPr>
              <a:xfrm>
                <a:off x="2459225" y="-256450"/>
                <a:ext cx="66100" cy="66100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2644" extrusionOk="0">
                    <a:moveTo>
                      <a:pt x="1322" y="620"/>
                    </a:moveTo>
                    <a:cubicBezTo>
                      <a:pt x="1715" y="620"/>
                      <a:pt x="2036" y="929"/>
                      <a:pt x="2036" y="1322"/>
                    </a:cubicBezTo>
                    <a:cubicBezTo>
                      <a:pt x="2036" y="1715"/>
                      <a:pt x="1715" y="2036"/>
                      <a:pt x="1322" y="2036"/>
                    </a:cubicBezTo>
                    <a:cubicBezTo>
                      <a:pt x="929" y="2036"/>
                      <a:pt x="608" y="1715"/>
                      <a:pt x="608" y="1322"/>
                    </a:cubicBezTo>
                    <a:cubicBezTo>
                      <a:pt x="608" y="929"/>
                      <a:pt x="929" y="620"/>
                      <a:pt x="1322" y="620"/>
                    </a:cubicBezTo>
                    <a:close/>
                    <a:moveTo>
                      <a:pt x="1322" y="1"/>
                    </a:moveTo>
                    <a:cubicBezTo>
                      <a:pt x="596" y="1"/>
                      <a:pt x="0" y="596"/>
                      <a:pt x="0" y="1322"/>
                    </a:cubicBezTo>
                    <a:cubicBezTo>
                      <a:pt x="0" y="2048"/>
                      <a:pt x="596" y="2644"/>
                      <a:pt x="1322" y="2644"/>
                    </a:cubicBezTo>
                    <a:cubicBezTo>
                      <a:pt x="2048" y="2644"/>
                      <a:pt x="2644" y="2048"/>
                      <a:pt x="2644" y="1322"/>
                    </a:cubicBezTo>
                    <a:cubicBezTo>
                      <a:pt x="2644" y="596"/>
                      <a:pt x="2048" y="1"/>
                      <a:pt x="13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6"/>
              <p:cNvSpPr/>
              <p:nvPr/>
            </p:nvSpPr>
            <p:spPr>
              <a:xfrm>
                <a:off x="2578575" y="4900"/>
                <a:ext cx="4437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739" extrusionOk="0">
                    <a:moveTo>
                      <a:pt x="1656" y="0"/>
                    </a:moveTo>
                    <a:lnTo>
                      <a:pt x="1" y="2739"/>
                    </a:lnTo>
                    <a:lnTo>
                      <a:pt x="1775" y="2739"/>
                    </a:lnTo>
                    <a:lnTo>
                      <a:pt x="1775" y="631"/>
                    </a:lnTo>
                    <a:cubicBezTo>
                      <a:pt x="1775" y="405"/>
                      <a:pt x="1739" y="191"/>
                      <a:pt x="16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6"/>
              <p:cNvSpPr/>
              <p:nvPr/>
            </p:nvSpPr>
            <p:spPr>
              <a:xfrm>
                <a:off x="2479175" y="-22500"/>
                <a:ext cx="99425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3977" h="3835" extrusionOk="0">
                    <a:moveTo>
                      <a:pt x="2322" y="1"/>
                    </a:moveTo>
                    <a:lnTo>
                      <a:pt x="0" y="3835"/>
                    </a:lnTo>
                    <a:lnTo>
                      <a:pt x="1655" y="3835"/>
                    </a:lnTo>
                    <a:lnTo>
                      <a:pt x="39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6"/>
              <p:cNvSpPr/>
              <p:nvPr/>
            </p:nvSpPr>
            <p:spPr>
              <a:xfrm>
                <a:off x="2361300" y="-22500"/>
                <a:ext cx="175925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3835" extrusionOk="0">
                    <a:moveTo>
                      <a:pt x="1739" y="1"/>
                    </a:moveTo>
                    <a:cubicBezTo>
                      <a:pt x="786" y="1"/>
                      <a:pt x="0" y="775"/>
                      <a:pt x="0" y="1727"/>
                    </a:cubicBezTo>
                    <a:lnTo>
                      <a:pt x="0" y="3835"/>
                    </a:lnTo>
                    <a:lnTo>
                      <a:pt x="4715" y="3835"/>
                    </a:lnTo>
                    <a:lnTo>
                      <a:pt x="70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6"/>
              <p:cNvSpPr/>
              <p:nvPr/>
            </p:nvSpPr>
            <p:spPr>
              <a:xfrm>
                <a:off x="2561925" y="-8800"/>
                <a:ext cx="5805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3287" extrusionOk="0">
                    <a:moveTo>
                      <a:pt x="1977" y="1"/>
                    </a:moveTo>
                    <a:lnTo>
                      <a:pt x="0" y="3287"/>
                    </a:lnTo>
                    <a:lnTo>
                      <a:pt x="667" y="3287"/>
                    </a:lnTo>
                    <a:lnTo>
                      <a:pt x="2322" y="548"/>
                    </a:lnTo>
                    <a:cubicBezTo>
                      <a:pt x="2238" y="346"/>
                      <a:pt x="2131" y="155"/>
                      <a:pt x="19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6"/>
              <p:cNvSpPr/>
              <p:nvPr/>
            </p:nvSpPr>
            <p:spPr>
              <a:xfrm>
                <a:off x="2520550" y="-22500"/>
                <a:ext cx="90800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835" extrusionOk="0">
                    <a:moveTo>
                      <a:pt x="2322" y="1"/>
                    </a:moveTo>
                    <a:lnTo>
                      <a:pt x="0" y="3835"/>
                    </a:lnTo>
                    <a:lnTo>
                      <a:pt x="1655" y="3835"/>
                    </a:lnTo>
                    <a:lnTo>
                      <a:pt x="3632" y="549"/>
                    </a:lnTo>
                    <a:cubicBezTo>
                      <a:pt x="3322" y="215"/>
                      <a:pt x="2870" y="1"/>
                      <a:pt x="2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6"/>
              <p:cNvSpPr/>
              <p:nvPr/>
            </p:nvSpPr>
            <p:spPr>
              <a:xfrm>
                <a:off x="2348500" y="128125"/>
                <a:ext cx="348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2" extrusionOk="0">
                    <a:moveTo>
                      <a:pt x="723" y="0"/>
                    </a:moveTo>
                    <a:cubicBezTo>
                      <a:pt x="716" y="0"/>
                      <a:pt x="710" y="0"/>
                      <a:pt x="703" y="0"/>
                    </a:cubicBez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703" y="1381"/>
                    </a:cubicBezTo>
                    <a:cubicBezTo>
                      <a:pt x="1084" y="1381"/>
                      <a:pt x="1393" y="1072"/>
                      <a:pt x="1393" y="691"/>
                    </a:cubicBezTo>
                    <a:cubicBezTo>
                      <a:pt x="1393" y="317"/>
                      <a:pt x="1095" y="0"/>
                      <a:pt x="7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6"/>
              <p:cNvSpPr/>
              <p:nvPr/>
            </p:nvSpPr>
            <p:spPr>
              <a:xfrm>
                <a:off x="23991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6"/>
              <p:cNvSpPr/>
              <p:nvPr/>
            </p:nvSpPr>
            <p:spPr>
              <a:xfrm>
                <a:off x="24497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6"/>
              <p:cNvSpPr/>
              <p:nvPr/>
            </p:nvSpPr>
            <p:spPr>
              <a:xfrm>
                <a:off x="25003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712" y="0"/>
                    </a:moveTo>
                    <a:cubicBezTo>
                      <a:pt x="705" y="0"/>
                      <a:pt x="698" y="0"/>
                      <a:pt x="691" y="0"/>
                    </a:cubicBez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7"/>
                      <a:pt x="1083" y="0"/>
                      <a:pt x="7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6"/>
              <p:cNvSpPr/>
              <p:nvPr/>
            </p:nvSpPr>
            <p:spPr>
              <a:xfrm>
                <a:off x="2550600" y="128125"/>
                <a:ext cx="348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2" extrusionOk="0">
                    <a:moveTo>
                      <a:pt x="712" y="0"/>
                    </a:moveTo>
                    <a:cubicBezTo>
                      <a:pt x="705" y="0"/>
                      <a:pt x="698" y="0"/>
                      <a:pt x="691" y="0"/>
                    </a:cubicBez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84" y="1381"/>
                      <a:pt x="1394" y="1072"/>
                      <a:pt x="1394" y="691"/>
                    </a:cubicBezTo>
                    <a:cubicBezTo>
                      <a:pt x="1394" y="317"/>
                      <a:pt x="1095" y="0"/>
                      <a:pt x="7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6"/>
              <p:cNvSpPr/>
              <p:nvPr/>
            </p:nvSpPr>
            <p:spPr>
              <a:xfrm>
                <a:off x="26012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6"/>
              <p:cNvSpPr/>
              <p:nvPr/>
            </p:nvSpPr>
            <p:spPr>
              <a:xfrm>
                <a:off x="2392850" y="187050"/>
                <a:ext cx="1988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442" extrusionOk="0">
                    <a:moveTo>
                      <a:pt x="0" y="1"/>
                    </a:moveTo>
                    <a:lnTo>
                      <a:pt x="0" y="441"/>
                    </a:lnTo>
                    <a:lnTo>
                      <a:pt x="7954" y="441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6"/>
              <p:cNvSpPr/>
              <p:nvPr/>
            </p:nvSpPr>
            <p:spPr>
              <a:xfrm>
                <a:off x="2392850" y="213250"/>
                <a:ext cx="1988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442" extrusionOk="0">
                    <a:moveTo>
                      <a:pt x="0" y="1"/>
                    </a:moveTo>
                    <a:lnTo>
                      <a:pt x="0" y="441"/>
                    </a:lnTo>
                    <a:lnTo>
                      <a:pt x="7954" y="441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12" name="Google Shape;1312;p36"/>
          <p:cNvGrpSpPr/>
          <p:nvPr/>
        </p:nvGrpSpPr>
        <p:grpSpPr>
          <a:xfrm rot="-974363">
            <a:off x="436083" y="343936"/>
            <a:ext cx="752067" cy="1129228"/>
            <a:chOff x="6630575" y="1482600"/>
            <a:chExt cx="292025" cy="438475"/>
          </a:xfrm>
        </p:grpSpPr>
        <p:sp>
          <p:nvSpPr>
            <p:cNvPr id="1313" name="Google Shape;1313;p36"/>
            <p:cNvSpPr/>
            <p:nvPr/>
          </p:nvSpPr>
          <p:spPr>
            <a:xfrm>
              <a:off x="6630575" y="1482750"/>
              <a:ext cx="292025" cy="438175"/>
            </a:xfrm>
            <a:custGeom>
              <a:avLst/>
              <a:gdLst/>
              <a:ahLst/>
              <a:cxnLst/>
              <a:rect l="l" t="t" r="r" b="b"/>
              <a:pathLst>
                <a:path w="11681" h="17527" extrusionOk="0">
                  <a:moveTo>
                    <a:pt x="5847" y="0"/>
                  </a:moveTo>
                  <a:cubicBezTo>
                    <a:pt x="2620" y="0"/>
                    <a:pt x="1" y="2608"/>
                    <a:pt x="1" y="5835"/>
                  </a:cubicBezTo>
                  <a:lnTo>
                    <a:pt x="1" y="9633"/>
                  </a:lnTo>
                  <a:lnTo>
                    <a:pt x="1" y="14586"/>
                  </a:lnTo>
                  <a:lnTo>
                    <a:pt x="1" y="14990"/>
                  </a:lnTo>
                  <a:lnTo>
                    <a:pt x="1" y="15395"/>
                  </a:lnTo>
                  <a:lnTo>
                    <a:pt x="1" y="16538"/>
                  </a:lnTo>
                  <a:lnTo>
                    <a:pt x="1" y="16788"/>
                  </a:lnTo>
                  <a:cubicBezTo>
                    <a:pt x="1" y="16836"/>
                    <a:pt x="13" y="16872"/>
                    <a:pt x="13" y="16919"/>
                  </a:cubicBezTo>
                  <a:lnTo>
                    <a:pt x="24" y="16955"/>
                  </a:lnTo>
                  <a:cubicBezTo>
                    <a:pt x="36" y="16991"/>
                    <a:pt x="36" y="17026"/>
                    <a:pt x="48" y="17050"/>
                  </a:cubicBezTo>
                  <a:cubicBezTo>
                    <a:pt x="60" y="17062"/>
                    <a:pt x="60" y="17074"/>
                    <a:pt x="72" y="17086"/>
                  </a:cubicBezTo>
                  <a:cubicBezTo>
                    <a:pt x="84" y="17122"/>
                    <a:pt x="96" y="17145"/>
                    <a:pt x="120" y="17181"/>
                  </a:cubicBezTo>
                  <a:cubicBezTo>
                    <a:pt x="120" y="17193"/>
                    <a:pt x="132" y="17193"/>
                    <a:pt x="132" y="17205"/>
                  </a:cubicBezTo>
                  <a:cubicBezTo>
                    <a:pt x="155" y="17241"/>
                    <a:pt x="179" y="17265"/>
                    <a:pt x="215" y="17300"/>
                  </a:cubicBezTo>
                  <a:cubicBezTo>
                    <a:pt x="227" y="17312"/>
                    <a:pt x="239" y="17324"/>
                    <a:pt x="239" y="17324"/>
                  </a:cubicBezTo>
                  <a:cubicBezTo>
                    <a:pt x="263" y="17348"/>
                    <a:pt x="286" y="17372"/>
                    <a:pt x="310" y="17384"/>
                  </a:cubicBezTo>
                  <a:cubicBezTo>
                    <a:pt x="322" y="17395"/>
                    <a:pt x="334" y="17407"/>
                    <a:pt x="346" y="17407"/>
                  </a:cubicBezTo>
                  <a:cubicBezTo>
                    <a:pt x="370" y="17431"/>
                    <a:pt x="394" y="17443"/>
                    <a:pt x="429" y="17455"/>
                  </a:cubicBezTo>
                  <a:cubicBezTo>
                    <a:pt x="441" y="17455"/>
                    <a:pt x="453" y="17467"/>
                    <a:pt x="465" y="17467"/>
                  </a:cubicBezTo>
                  <a:cubicBezTo>
                    <a:pt x="465" y="17479"/>
                    <a:pt x="477" y="17479"/>
                    <a:pt x="477" y="17479"/>
                  </a:cubicBezTo>
                  <a:cubicBezTo>
                    <a:pt x="560" y="17503"/>
                    <a:pt x="655" y="17526"/>
                    <a:pt x="751" y="17526"/>
                  </a:cubicBezTo>
                  <a:lnTo>
                    <a:pt x="10931" y="17526"/>
                  </a:lnTo>
                  <a:cubicBezTo>
                    <a:pt x="11347" y="17526"/>
                    <a:pt x="11681" y="17193"/>
                    <a:pt x="11681" y="16788"/>
                  </a:cubicBezTo>
                  <a:lnTo>
                    <a:pt x="11681" y="16133"/>
                  </a:lnTo>
                  <a:lnTo>
                    <a:pt x="11681" y="15383"/>
                  </a:lnTo>
                  <a:lnTo>
                    <a:pt x="11681" y="14979"/>
                  </a:lnTo>
                  <a:lnTo>
                    <a:pt x="11681" y="14574"/>
                  </a:lnTo>
                  <a:lnTo>
                    <a:pt x="11681" y="9633"/>
                  </a:lnTo>
                  <a:lnTo>
                    <a:pt x="11681" y="5835"/>
                  </a:lnTo>
                  <a:cubicBezTo>
                    <a:pt x="11681" y="2608"/>
                    <a:pt x="9061" y="0"/>
                    <a:pt x="5847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4" name="Google Shape;1314;p36"/>
            <p:cNvGrpSpPr/>
            <p:nvPr/>
          </p:nvGrpSpPr>
          <p:grpSpPr>
            <a:xfrm>
              <a:off x="6630575" y="1482600"/>
              <a:ext cx="292025" cy="438475"/>
              <a:chOff x="6630575" y="-207050"/>
              <a:chExt cx="292025" cy="438475"/>
            </a:xfrm>
          </p:grpSpPr>
          <p:sp>
            <p:nvSpPr>
              <p:cNvPr id="1315" name="Google Shape;1315;p36"/>
              <p:cNvSpPr/>
              <p:nvPr/>
            </p:nvSpPr>
            <p:spPr>
              <a:xfrm>
                <a:off x="6630575" y="-207050"/>
                <a:ext cx="292025" cy="4384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7539" extrusionOk="0">
                    <a:moveTo>
                      <a:pt x="5847" y="1"/>
                    </a:moveTo>
                    <a:cubicBezTo>
                      <a:pt x="2620" y="1"/>
                      <a:pt x="1" y="2620"/>
                      <a:pt x="1" y="5847"/>
                    </a:cubicBezTo>
                    <a:lnTo>
                      <a:pt x="1" y="9645"/>
                    </a:lnTo>
                    <a:lnTo>
                      <a:pt x="1" y="16789"/>
                    </a:lnTo>
                    <a:cubicBezTo>
                      <a:pt x="1" y="17205"/>
                      <a:pt x="334" y="17539"/>
                      <a:pt x="751" y="17539"/>
                    </a:cubicBezTo>
                    <a:lnTo>
                      <a:pt x="10931" y="17539"/>
                    </a:lnTo>
                    <a:cubicBezTo>
                      <a:pt x="11347" y="17539"/>
                      <a:pt x="11681" y="17205"/>
                      <a:pt x="11681" y="16789"/>
                    </a:cubicBezTo>
                    <a:lnTo>
                      <a:pt x="11681" y="9645"/>
                    </a:lnTo>
                    <a:lnTo>
                      <a:pt x="11681" y="5847"/>
                    </a:lnTo>
                    <a:cubicBezTo>
                      <a:pt x="11681" y="2620"/>
                      <a:pt x="9061" y="1"/>
                      <a:pt x="58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6"/>
              <p:cNvSpPr/>
              <p:nvPr/>
            </p:nvSpPr>
            <p:spPr>
              <a:xfrm>
                <a:off x="6630575" y="167700"/>
                <a:ext cx="292025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2549" extrusionOk="0">
                    <a:moveTo>
                      <a:pt x="1" y="1"/>
                    </a:moveTo>
                    <a:lnTo>
                      <a:pt x="1" y="1799"/>
                    </a:lnTo>
                    <a:cubicBezTo>
                      <a:pt x="1" y="2215"/>
                      <a:pt x="334" y="2549"/>
                      <a:pt x="751" y="2549"/>
                    </a:cubicBezTo>
                    <a:lnTo>
                      <a:pt x="10931" y="2549"/>
                    </a:lnTo>
                    <a:cubicBezTo>
                      <a:pt x="11347" y="2549"/>
                      <a:pt x="11681" y="2215"/>
                      <a:pt x="11681" y="1799"/>
                    </a:cubicBezTo>
                    <a:lnTo>
                      <a:pt x="1168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6"/>
              <p:cNvSpPr/>
              <p:nvPr/>
            </p:nvSpPr>
            <p:spPr>
              <a:xfrm>
                <a:off x="6669275" y="45675"/>
                <a:ext cx="214325" cy="67300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2692" extrusionOk="0">
                    <a:moveTo>
                      <a:pt x="1346" y="0"/>
                    </a:moveTo>
                    <a:cubicBezTo>
                      <a:pt x="608" y="0"/>
                      <a:pt x="0" y="608"/>
                      <a:pt x="0" y="1346"/>
                    </a:cubicBezTo>
                    <a:cubicBezTo>
                      <a:pt x="0" y="2084"/>
                      <a:pt x="608" y="2691"/>
                      <a:pt x="1346" y="2691"/>
                    </a:cubicBezTo>
                    <a:lnTo>
                      <a:pt x="7228" y="2691"/>
                    </a:lnTo>
                    <a:cubicBezTo>
                      <a:pt x="7978" y="2691"/>
                      <a:pt x="8573" y="2084"/>
                      <a:pt x="8573" y="1346"/>
                    </a:cubicBezTo>
                    <a:cubicBezTo>
                      <a:pt x="8573" y="608"/>
                      <a:pt x="7978" y="0"/>
                      <a:pt x="72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6"/>
              <p:cNvSpPr/>
              <p:nvPr/>
            </p:nvSpPr>
            <p:spPr>
              <a:xfrm>
                <a:off x="6663025" y="39425"/>
                <a:ext cx="22712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085" h="3192" extrusionOk="0">
                    <a:moveTo>
                      <a:pt x="7489" y="500"/>
                    </a:moveTo>
                    <a:cubicBezTo>
                      <a:pt x="8085" y="500"/>
                      <a:pt x="8573" y="989"/>
                      <a:pt x="8573" y="1596"/>
                    </a:cubicBezTo>
                    <a:cubicBezTo>
                      <a:pt x="8573" y="2203"/>
                      <a:pt x="8085" y="2691"/>
                      <a:pt x="7489" y="2691"/>
                    </a:cubicBezTo>
                    <a:lnTo>
                      <a:pt x="1608" y="2691"/>
                    </a:lnTo>
                    <a:cubicBezTo>
                      <a:pt x="1001" y="2691"/>
                      <a:pt x="512" y="2203"/>
                      <a:pt x="512" y="1596"/>
                    </a:cubicBezTo>
                    <a:cubicBezTo>
                      <a:pt x="512" y="989"/>
                      <a:pt x="1001" y="500"/>
                      <a:pt x="1608" y="500"/>
                    </a:cubicBezTo>
                    <a:close/>
                    <a:moveTo>
                      <a:pt x="1608" y="0"/>
                    </a:moveTo>
                    <a:cubicBezTo>
                      <a:pt x="715" y="0"/>
                      <a:pt x="0" y="715"/>
                      <a:pt x="0" y="1596"/>
                    </a:cubicBezTo>
                    <a:cubicBezTo>
                      <a:pt x="0" y="2477"/>
                      <a:pt x="715" y="3191"/>
                      <a:pt x="1608" y="3191"/>
                    </a:cubicBezTo>
                    <a:lnTo>
                      <a:pt x="7489" y="3191"/>
                    </a:lnTo>
                    <a:cubicBezTo>
                      <a:pt x="8371" y="3191"/>
                      <a:pt x="9085" y="2477"/>
                      <a:pt x="9085" y="1596"/>
                    </a:cubicBezTo>
                    <a:cubicBezTo>
                      <a:pt x="9085" y="715"/>
                      <a:pt x="8371" y="0"/>
                      <a:pt x="74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6"/>
              <p:cNvSpPr/>
              <p:nvPr/>
            </p:nvSpPr>
            <p:spPr>
              <a:xfrm>
                <a:off x="6700225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6"/>
              <p:cNvSpPr/>
              <p:nvPr/>
            </p:nvSpPr>
            <p:spPr>
              <a:xfrm>
                <a:off x="6735350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6"/>
              <p:cNvSpPr/>
              <p:nvPr/>
            </p:nvSpPr>
            <p:spPr>
              <a:xfrm>
                <a:off x="6770175" y="44775"/>
                <a:ext cx="128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13" y="2727"/>
                    </a:lnTo>
                    <a:lnTo>
                      <a:pt x="5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6"/>
              <p:cNvSpPr/>
              <p:nvPr/>
            </p:nvSpPr>
            <p:spPr>
              <a:xfrm>
                <a:off x="6805300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6"/>
              <p:cNvSpPr/>
              <p:nvPr/>
            </p:nvSpPr>
            <p:spPr>
              <a:xfrm>
                <a:off x="6840425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6"/>
              <p:cNvSpPr/>
              <p:nvPr/>
            </p:nvSpPr>
            <p:spPr>
              <a:xfrm>
                <a:off x="6630575" y="157600"/>
                <a:ext cx="2920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810" extrusionOk="0">
                    <a:moveTo>
                      <a:pt x="1" y="0"/>
                    </a:moveTo>
                    <a:lnTo>
                      <a:pt x="1" y="810"/>
                    </a:lnTo>
                    <a:lnTo>
                      <a:pt x="11681" y="810"/>
                    </a:lnTo>
                    <a:lnTo>
                      <a:pt x="11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6"/>
              <p:cNvSpPr/>
              <p:nvPr/>
            </p:nvSpPr>
            <p:spPr>
              <a:xfrm>
                <a:off x="6707675" y="-125775"/>
                <a:ext cx="137825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5513" h="5513" extrusionOk="0">
                    <a:moveTo>
                      <a:pt x="2751" y="0"/>
                    </a:moveTo>
                    <a:cubicBezTo>
                      <a:pt x="1227" y="0"/>
                      <a:pt x="0" y="1239"/>
                      <a:pt x="0" y="2763"/>
                    </a:cubicBezTo>
                    <a:cubicBezTo>
                      <a:pt x="0" y="4287"/>
                      <a:pt x="1227" y="5513"/>
                      <a:pt x="2751" y="5513"/>
                    </a:cubicBezTo>
                    <a:cubicBezTo>
                      <a:pt x="4287" y="5513"/>
                      <a:pt x="5513" y="4287"/>
                      <a:pt x="5513" y="2763"/>
                    </a:cubicBezTo>
                    <a:cubicBezTo>
                      <a:pt x="5513" y="1239"/>
                      <a:pt x="4287" y="0"/>
                      <a:pt x="2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6"/>
              <p:cNvSpPr/>
              <p:nvPr/>
            </p:nvSpPr>
            <p:spPr>
              <a:xfrm>
                <a:off x="6723450" y="-11000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20" y="0"/>
                    </a:moveTo>
                    <a:cubicBezTo>
                      <a:pt x="953" y="0"/>
                      <a:pt x="0" y="953"/>
                      <a:pt x="0" y="2132"/>
                    </a:cubicBezTo>
                    <a:cubicBezTo>
                      <a:pt x="0" y="3298"/>
                      <a:pt x="953" y="4251"/>
                      <a:pt x="2120" y="4251"/>
                    </a:cubicBezTo>
                    <a:cubicBezTo>
                      <a:pt x="3298" y="4251"/>
                      <a:pt x="4251" y="3298"/>
                      <a:pt x="4251" y="2132"/>
                    </a:cubicBezTo>
                    <a:cubicBezTo>
                      <a:pt x="4251" y="953"/>
                      <a:pt x="3298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6"/>
              <p:cNvSpPr/>
              <p:nvPr/>
            </p:nvSpPr>
            <p:spPr>
              <a:xfrm>
                <a:off x="6723450" y="-71900"/>
                <a:ext cx="106275" cy="681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2727" extrusionOk="0">
                    <a:moveTo>
                      <a:pt x="96" y="0"/>
                    </a:moveTo>
                    <a:cubicBezTo>
                      <a:pt x="36" y="191"/>
                      <a:pt x="0" y="393"/>
                      <a:pt x="0" y="608"/>
                    </a:cubicBezTo>
                    <a:cubicBezTo>
                      <a:pt x="0" y="1774"/>
                      <a:pt x="953" y="2727"/>
                      <a:pt x="2132" y="2727"/>
                    </a:cubicBezTo>
                    <a:cubicBezTo>
                      <a:pt x="3298" y="2727"/>
                      <a:pt x="4251" y="1774"/>
                      <a:pt x="4251" y="608"/>
                    </a:cubicBezTo>
                    <a:cubicBezTo>
                      <a:pt x="4251" y="393"/>
                      <a:pt x="4227" y="191"/>
                      <a:pt x="4168" y="0"/>
                    </a:cubicBezTo>
                    <a:cubicBezTo>
                      <a:pt x="3906" y="881"/>
                      <a:pt x="3084" y="1524"/>
                      <a:pt x="2132" y="1524"/>
                    </a:cubicBezTo>
                    <a:cubicBezTo>
                      <a:pt x="1167" y="1524"/>
                      <a:pt x="346" y="881"/>
                      <a:pt x="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6"/>
              <p:cNvSpPr/>
              <p:nvPr/>
            </p:nvSpPr>
            <p:spPr>
              <a:xfrm>
                <a:off x="6630575" y="167700"/>
                <a:ext cx="67600" cy="622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490" extrusionOk="0">
                    <a:moveTo>
                      <a:pt x="1394" y="1"/>
                    </a:moveTo>
                    <a:lnTo>
                      <a:pt x="1" y="1561"/>
                    </a:lnTo>
                    <a:lnTo>
                      <a:pt x="1" y="1799"/>
                    </a:lnTo>
                    <a:cubicBezTo>
                      <a:pt x="1" y="2108"/>
                      <a:pt x="203" y="2382"/>
                      <a:pt x="477" y="2489"/>
                    </a:cubicBezTo>
                    <a:lnTo>
                      <a:pt x="27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6"/>
              <p:cNvSpPr/>
              <p:nvPr/>
            </p:nvSpPr>
            <p:spPr>
              <a:xfrm>
                <a:off x="6658550" y="167700"/>
                <a:ext cx="896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2537" extrusionOk="0">
                    <a:moveTo>
                      <a:pt x="2275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35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6"/>
              <p:cNvSpPr/>
              <p:nvPr/>
            </p:nvSpPr>
            <p:spPr>
              <a:xfrm>
                <a:off x="6708575" y="167700"/>
                <a:ext cx="89600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84" h="2537" extrusionOk="0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6"/>
              <p:cNvSpPr/>
              <p:nvPr/>
            </p:nvSpPr>
            <p:spPr>
              <a:xfrm>
                <a:off x="6858275" y="167700"/>
                <a:ext cx="643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537" extrusionOk="0">
                    <a:moveTo>
                      <a:pt x="2287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2573" y="1144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6"/>
              <p:cNvSpPr/>
              <p:nvPr/>
            </p:nvSpPr>
            <p:spPr>
              <a:xfrm>
                <a:off x="6758575" y="167700"/>
                <a:ext cx="896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2537" extrusionOk="0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6"/>
              <p:cNvSpPr/>
              <p:nvPr/>
            </p:nvSpPr>
            <p:spPr>
              <a:xfrm>
                <a:off x="6808275" y="167700"/>
                <a:ext cx="899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2537" extrusionOk="0">
                    <a:moveTo>
                      <a:pt x="2287" y="1"/>
                    </a:moveTo>
                    <a:lnTo>
                      <a:pt x="1" y="2537"/>
                    </a:lnTo>
                    <a:lnTo>
                      <a:pt x="1322" y="2537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25555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36"/>
          <p:cNvSpPr txBox="1">
            <a:spLocks noGrp="1"/>
          </p:cNvSpPr>
          <p:nvPr>
            <p:ph type="title"/>
          </p:nvPr>
        </p:nvSpPr>
        <p:spPr>
          <a:xfrm>
            <a:off x="2324000" y="1555800"/>
            <a:ext cx="44961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Thankyou!!!!!</a:t>
            </a:r>
            <a:endParaRPr sz="4000" dirty="0"/>
          </a:p>
        </p:txBody>
      </p:sp>
      <p:grpSp>
        <p:nvGrpSpPr>
          <p:cNvPr id="1143" name="Google Shape;1143;p36"/>
          <p:cNvGrpSpPr/>
          <p:nvPr/>
        </p:nvGrpSpPr>
        <p:grpSpPr>
          <a:xfrm rot="-807566">
            <a:off x="471395" y="2946878"/>
            <a:ext cx="1827102" cy="2315108"/>
            <a:chOff x="4700075" y="3262363"/>
            <a:chExt cx="560525" cy="710238"/>
          </a:xfrm>
        </p:grpSpPr>
        <p:sp>
          <p:nvSpPr>
            <p:cNvPr id="1144" name="Google Shape;1144;p36"/>
            <p:cNvSpPr/>
            <p:nvPr/>
          </p:nvSpPr>
          <p:spPr>
            <a:xfrm>
              <a:off x="4700075" y="3262375"/>
              <a:ext cx="560525" cy="710225"/>
            </a:xfrm>
            <a:custGeom>
              <a:avLst/>
              <a:gdLst/>
              <a:ahLst/>
              <a:cxnLst/>
              <a:rect l="l" t="t" r="r" b="b"/>
              <a:pathLst>
                <a:path w="22421" h="28409" extrusionOk="0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5" name="Google Shape;1145;p36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1146" name="Google Shape;1146;p36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2824" extrusionOk="0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6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870" extrusionOk="0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6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1918" extrusionOk="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6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3" extrusionOk="0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6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061" extrusionOk="0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6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275" extrusionOk="0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6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882" extrusionOk="0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6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2049" extrusionOk="0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6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2049" extrusionOk="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6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882" extrusionOk="0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6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061" extrusionOk="0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6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275" extrusionOk="0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6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70" extrusionOk="0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6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3" extrusionOk="0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6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930" extrusionOk="0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6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avLst/>
                <a:gdLst/>
                <a:ahLst/>
                <a:cxnLst/>
                <a:rect l="l" t="t" r="r" b="b"/>
                <a:pathLst>
                  <a:path w="6645" h="2812" extrusionOk="0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6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1168" extrusionOk="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6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620" extrusionOk="0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6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608" extrusionOk="0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6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728" extrusionOk="0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6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727" extrusionOk="0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6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484" extrusionOk="0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6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472" extrusionOk="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6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58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6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585" extrusionOk="0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6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3097" extrusionOk="0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6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0538" extrusionOk="0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6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2561" extrusionOk="0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6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44" extrusionOk="0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6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6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192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6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2228" extrusionOk="0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6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2228" extrusionOk="0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6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55" extrusionOk="0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6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954" h="1347" extrusionOk="0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6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192" extrusionOk="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6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27" extrusionOk="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6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227" extrusionOk="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6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avLst/>
                <a:gdLst/>
                <a:ahLst/>
                <a:cxnLst/>
                <a:rect l="l" t="t" r="r" b="b"/>
                <a:pathLst>
                  <a:path w="11181" h="9479" extrusionOk="0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6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2883" extrusionOk="0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6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6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6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6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327" extrusionOk="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6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121" extrusionOk="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6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6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6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6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6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2121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6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1692" extrusionOk="0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6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751" extrusionOk="0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6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4514" extrusionOk="0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6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78" extrusionOk="0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6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1478" extrusionOk="0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6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2204" extrusionOk="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6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2204" extrusionOk="0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6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430" extrusionOk="0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6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1430" extrusionOk="0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6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3716" extrusionOk="0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6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3716" extrusionOk="0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7" name="Google Shape;1207;p36"/>
          <p:cNvGrpSpPr/>
          <p:nvPr/>
        </p:nvGrpSpPr>
        <p:grpSpPr>
          <a:xfrm rot="461313">
            <a:off x="7431031" y="81029"/>
            <a:ext cx="1374880" cy="2436445"/>
            <a:chOff x="2225575" y="3305850"/>
            <a:chExt cx="380125" cy="673625"/>
          </a:xfrm>
        </p:grpSpPr>
        <p:sp>
          <p:nvSpPr>
            <p:cNvPr id="1208" name="Google Shape;1208;p36"/>
            <p:cNvSpPr/>
            <p:nvPr/>
          </p:nvSpPr>
          <p:spPr>
            <a:xfrm>
              <a:off x="2225850" y="3306013"/>
              <a:ext cx="379850" cy="673300"/>
            </a:xfrm>
            <a:custGeom>
              <a:avLst/>
              <a:gdLst/>
              <a:ahLst/>
              <a:cxnLst/>
              <a:rect l="l" t="t" r="r" b="b"/>
              <a:pathLst>
                <a:path w="15194" h="26932" extrusionOk="0">
                  <a:moveTo>
                    <a:pt x="8978" y="16395"/>
                  </a:moveTo>
                  <a:lnTo>
                    <a:pt x="8978" y="17097"/>
                  </a:lnTo>
                  <a:lnTo>
                    <a:pt x="8835" y="17097"/>
                  </a:lnTo>
                  <a:cubicBezTo>
                    <a:pt x="8573" y="17097"/>
                    <a:pt x="8359" y="17312"/>
                    <a:pt x="8359" y="17574"/>
                  </a:cubicBezTo>
                  <a:lnTo>
                    <a:pt x="8359" y="17967"/>
                  </a:lnTo>
                  <a:lnTo>
                    <a:pt x="8252" y="17967"/>
                  </a:lnTo>
                  <a:cubicBezTo>
                    <a:pt x="8121" y="17967"/>
                    <a:pt x="8002" y="18074"/>
                    <a:pt x="8002" y="18217"/>
                  </a:cubicBezTo>
                  <a:cubicBezTo>
                    <a:pt x="8002" y="18348"/>
                    <a:pt x="8121" y="18467"/>
                    <a:pt x="8252" y="18467"/>
                  </a:cubicBezTo>
                  <a:lnTo>
                    <a:pt x="8359" y="18467"/>
                  </a:lnTo>
                  <a:lnTo>
                    <a:pt x="8359" y="21634"/>
                  </a:lnTo>
                  <a:lnTo>
                    <a:pt x="8252" y="21634"/>
                  </a:lnTo>
                  <a:cubicBezTo>
                    <a:pt x="8121" y="21634"/>
                    <a:pt x="8002" y="21741"/>
                    <a:pt x="8002" y="21884"/>
                  </a:cubicBezTo>
                  <a:cubicBezTo>
                    <a:pt x="8002" y="22015"/>
                    <a:pt x="8121" y="22134"/>
                    <a:pt x="8252" y="22134"/>
                  </a:cubicBezTo>
                  <a:lnTo>
                    <a:pt x="8359" y="22134"/>
                  </a:lnTo>
                  <a:lnTo>
                    <a:pt x="8359" y="22527"/>
                  </a:lnTo>
                  <a:cubicBezTo>
                    <a:pt x="8359" y="22789"/>
                    <a:pt x="8573" y="22991"/>
                    <a:pt x="8835" y="22991"/>
                  </a:cubicBezTo>
                  <a:lnTo>
                    <a:pt x="8966" y="22991"/>
                  </a:lnTo>
                  <a:lnTo>
                    <a:pt x="8966" y="24086"/>
                  </a:lnTo>
                  <a:cubicBezTo>
                    <a:pt x="8966" y="24086"/>
                    <a:pt x="8978" y="24098"/>
                    <a:pt x="8978" y="24098"/>
                  </a:cubicBezTo>
                  <a:lnTo>
                    <a:pt x="6216" y="24098"/>
                  </a:lnTo>
                  <a:cubicBezTo>
                    <a:pt x="6216" y="24098"/>
                    <a:pt x="6216" y="24086"/>
                    <a:pt x="6216" y="24086"/>
                  </a:cubicBezTo>
                  <a:lnTo>
                    <a:pt x="6216" y="22991"/>
                  </a:lnTo>
                  <a:lnTo>
                    <a:pt x="6359" y="22991"/>
                  </a:lnTo>
                  <a:cubicBezTo>
                    <a:pt x="6621" y="22991"/>
                    <a:pt x="6835" y="22789"/>
                    <a:pt x="6835" y="22527"/>
                  </a:cubicBezTo>
                  <a:lnTo>
                    <a:pt x="6835" y="22134"/>
                  </a:lnTo>
                  <a:lnTo>
                    <a:pt x="6930" y="22134"/>
                  </a:lnTo>
                  <a:cubicBezTo>
                    <a:pt x="7073" y="22134"/>
                    <a:pt x="7180" y="22015"/>
                    <a:pt x="7180" y="21884"/>
                  </a:cubicBezTo>
                  <a:cubicBezTo>
                    <a:pt x="7180" y="21741"/>
                    <a:pt x="7073" y="21634"/>
                    <a:pt x="6930" y="21634"/>
                  </a:cubicBezTo>
                  <a:lnTo>
                    <a:pt x="6835" y="21634"/>
                  </a:lnTo>
                  <a:lnTo>
                    <a:pt x="6835" y="18467"/>
                  </a:lnTo>
                  <a:lnTo>
                    <a:pt x="6930" y="18467"/>
                  </a:lnTo>
                  <a:cubicBezTo>
                    <a:pt x="7073" y="18467"/>
                    <a:pt x="7180" y="18348"/>
                    <a:pt x="7180" y="18217"/>
                  </a:cubicBezTo>
                  <a:cubicBezTo>
                    <a:pt x="7180" y="18074"/>
                    <a:pt x="7073" y="17967"/>
                    <a:pt x="6930" y="17967"/>
                  </a:cubicBezTo>
                  <a:lnTo>
                    <a:pt x="6835" y="17967"/>
                  </a:lnTo>
                  <a:lnTo>
                    <a:pt x="6835" y="17574"/>
                  </a:lnTo>
                  <a:cubicBezTo>
                    <a:pt x="6835" y="17312"/>
                    <a:pt x="6621" y="17097"/>
                    <a:pt x="6359" y="17097"/>
                  </a:cubicBezTo>
                  <a:lnTo>
                    <a:pt x="6216" y="17097"/>
                  </a:lnTo>
                  <a:lnTo>
                    <a:pt x="6216" y="16395"/>
                  </a:lnTo>
                  <a:close/>
                  <a:moveTo>
                    <a:pt x="7597" y="0"/>
                  </a:moveTo>
                  <a:cubicBezTo>
                    <a:pt x="7204" y="0"/>
                    <a:pt x="6895" y="322"/>
                    <a:pt x="6895" y="703"/>
                  </a:cubicBezTo>
                  <a:lnTo>
                    <a:pt x="4811" y="703"/>
                  </a:lnTo>
                  <a:cubicBezTo>
                    <a:pt x="4561" y="703"/>
                    <a:pt x="4359" y="905"/>
                    <a:pt x="4359" y="1167"/>
                  </a:cubicBezTo>
                  <a:lnTo>
                    <a:pt x="4359" y="3203"/>
                  </a:lnTo>
                  <a:cubicBezTo>
                    <a:pt x="4359" y="3119"/>
                    <a:pt x="4287" y="3048"/>
                    <a:pt x="4204" y="3048"/>
                  </a:cubicBezTo>
                  <a:cubicBezTo>
                    <a:pt x="4121" y="3048"/>
                    <a:pt x="4049" y="3119"/>
                    <a:pt x="4049" y="3203"/>
                  </a:cubicBezTo>
                  <a:lnTo>
                    <a:pt x="4049" y="3322"/>
                  </a:lnTo>
                  <a:cubicBezTo>
                    <a:pt x="3775" y="3441"/>
                    <a:pt x="3573" y="3715"/>
                    <a:pt x="3573" y="4036"/>
                  </a:cubicBezTo>
                  <a:cubicBezTo>
                    <a:pt x="3573" y="4358"/>
                    <a:pt x="3775" y="4632"/>
                    <a:pt x="4049" y="4751"/>
                  </a:cubicBezTo>
                  <a:lnTo>
                    <a:pt x="4049" y="4870"/>
                  </a:lnTo>
                  <a:cubicBezTo>
                    <a:pt x="4049" y="4953"/>
                    <a:pt x="4121" y="5013"/>
                    <a:pt x="4204" y="5013"/>
                  </a:cubicBezTo>
                  <a:cubicBezTo>
                    <a:pt x="4287" y="5013"/>
                    <a:pt x="4359" y="4953"/>
                    <a:pt x="4359" y="4870"/>
                  </a:cubicBezTo>
                  <a:lnTo>
                    <a:pt x="4359" y="6906"/>
                  </a:lnTo>
                  <a:cubicBezTo>
                    <a:pt x="4359" y="7156"/>
                    <a:pt x="4561" y="7358"/>
                    <a:pt x="4811" y="7358"/>
                  </a:cubicBezTo>
                  <a:lnTo>
                    <a:pt x="6609" y="7358"/>
                  </a:lnTo>
                  <a:lnTo>
                    <a:pt x="6609" y="7477"/>
                  </a:lnTo>
                  <a:cubicBezTo>
                    <a:pt x="6537" y="7489"/>
                    <a:pt x="6478" y="7549"/>
                    <a:pt x="6478" y="7620"/>
                  </a:cubicBezTo>
                  <a:cubicBezTo>
                    <a:pt x="6478" y="7691"/>
                    <a:pt x="6537" y="7751"/>
                    <a:pt x="6609" y="7763"/>
                  </a:cubicBezTo>
                  <a:lnTo>
                    <a:pt x="6609" y="7906"/>
                  </a:lnTo>
                  <a:cubicBezTo>
                    <a:pt x="6537" y="7906"/>
                    <a:pt x="6478" y="7965"/>
                    <a:pt x="6478" y="8037"/>
                  </a:cubicBezTo>
                  <a:cubicBezTo>
                    <a:pt x="6478" y="8120"/>
                    <a:pt x="6537" y="8180"/>
                    <a:pt x="6609" y="8180"/>
                  </a:cubicBezTo>
                  <a:lnTo>
                    <a:pt x="6609" y="8311"/>
                  </a:lnTo>
                  <a:lnTo>
                    <a:pt x="4537" y="8311"/>
                  </a:lnTo>
                  <a:cubicBezTo>
                    <a:pt x="4323" y="8311"/>
                    <a:pt x="4144" y="8489"/>
                    <a:pt x="4144" y="8703"/>
                  </a:cubicBezTo>
                  <a:lnTo>
                    <a:pt x="4144" y="8799"/>
                  </a:lnTo>
                  <a:lnTo>
                    <a:pt x="3930" y="8799"/>
                  </a:lnTo>
                  <a:lnTo>
                    <a:pt x="3930" y="8763"/>
                  </a:lnTo>
                  <a:cubicBezTo>
                    <a:pt x="3930" y="8692"/>
                    <a:pt x="3870" y="8632"/>
                    <a:pt x="3799" y="8632"/>
                  </a:cubicBezTo>
                  <a:cubicBezTo>
                    <a:pt x="3728" y="8632"/>
                    <a:pt x="3668" y="8692"/>
                    <a:pt x="3668" y="8763"/>
                  </a:cubicBezTo>
                  <a:lnTo>
                    <a:pt x="3668" y="8799"/>
                  </a:lnTo>
                  <a:lnTo>
                    <a:pt x="3466" y="8799"/>
                  </a:lnTo>
                  <a:lnTo>
                    <a:pt x="3466" y="8763"/>
                  </a:lnTo>
                  <a:cubicBezTo>
                    <a:pt x="3466" y="8692"/>
                    <a:pt x="3406" y="8632"/>
                    <a:pt x="3335" y="8632"/>
                  </a:cubicBezTo>
                  <a:cubicBezTo>
                    <a:pt x="3263" y="8632"/>
                    <a:pt x="3204" y="8692"/>
                    <a:pt x="3204" y="8763"/>
                  </a:cubicBezTo>
                  <a:lnTo>
                    <a:pt x="3204" y="8894"/>
                  </a:lnTo>
                  <a:cubicBezTo>
                    <a:pt x="3192" y="8906"/>
                    <a:pt x="3180" y="8918"/>
                    <a:pt x="3168" y="8930"/>
                  </a:cubicBezTo>
                  <a:lnTo>
                    <a:pt x="2501" y="8930"/>
                  </a:lnTo>
                  <a:cubicBezTo>
                    <a:pt x="1477" y="8930"/>
                    <a:pt x="644" y="9751"/>
                    <a:pt x="644" y="10775"/>
                  </a:cubicBezTo>
                  <a:lnTo>
                    <a:pt x="644" y="10966"/>
                  </a:lnTo>
                  <a:lnTo>
                    <a:pt x="572" y="10966"/>
                  </a:lnTo>
                  <a:cubicBezTo>
                    <a:pt x="489" y="10966"/>
                    <a:pt x="430" y="11025"/>
                    <a:pt x="430" y="11109"/>
                  </a:cubicBezTo>
                  <a:cubicBezTo>
                    <a:pt x="430" y="11180"/>
                    <a:pt x="489" y="11251"/>
                    <a:pt x="572" y="11251"/>
                  </a:cubicBezTo>
                  <a:lnTo>
                    <a:pt x="644" y="11251"/>
                  </a:lnTo>
                  <a:lnTo>
                    <a:pt x="644" y="11799"/>
                  </a:lnTo>
                  <a:lnTo>
                    <a:pt x="572" y="11799"/>
                  </a:lnTo>
                  <a:cubicBezTo>
                    <a:pt x="489" y="11799"/>
                    <a:pt x="430" y="11859"/>
                    <a:pt x="430" y="11942"/>
                  </a:cubicBezTo>
                  <a:cubicBezTo>
                    <a:pt x="430" y="12013"/>
                    <a:pt x="489" y="12085"/>
                    <a:pt x="572" y="12085"/>
                  </a:cubicBezTo>
                  <a:lnTo>
                    <a:pt x="644" y="12085"/>
                  </a:lnTo>
                  <a:lnTo>
                    <a:pt x="644" y="12633"/>
                  </a:lnTo>
                  <a:lnTo>
                    <a:pt x="572" y="12633"/>
                  </a:lnTo>
                  <a:cubicBezTo>
                    <a:pt x="489" y="12633"/>
                    <a:pt x="430" y="12692"/>
                    <a:pt x="430" y="12775"/>
                  </a:cubicBezTo>
                  <a:cubicBezTo>
                    <a:pt x="430" y="12847"/>
                    <a:pt x="489" y="12918"/>
                    <a:pt x="572" y="12918"/>
                  </a:cubicBezTo>
                  <a:lnTo>
                    <a:pt x="644" y="12918"/>
                  </a:lnTo>
                  <a:lnTo>
                    <a:pt x="644" y="13466"/>
                  </a:lnTo>
                  <a:lnTo>
                    <a:pt x="572" y="13466"/>
                  </a:lnTo>
                  <a:cubicBezTo>
                    <a:pt x="489" y="13466"/>
                    <a:pt x="430" y="13526"/>
                    <a:pt x="430" y="13609"/>
                  </a:cubicBezTo>
                  <a:cubicBezTo>
                    <a:pt x="430" y="13680"/>
                    <a:pt x="489" y="13752"/>
                    <a:pt x="572" y="13752"/>
                  </a:cubicBezTo>
                  <a:lnTo>
                    <a:pt x="644" y="13752"/>
                  </a:lnTo>
                  <a:lnTo>
                    <a:pt x="644" y="14002"/>
                  </a:lnTo>
                  <a:lnTo>
                    <a:pt x="906" y="14002"/>
                  </a:lnTo>
                  <a:lnTo>
                    <a:pt x="906" y="14395"/>
                  </a:lnTo>
                  <a:lnTo>
                    <a:pt x="739" y="14395"/>
                  </a:lnTo>
                  <a:cubicBezTo>
                    <a:pt x="561" y="14395"/>
                    <a:pt x="430" y="14526"/>
                    <a:pt x="430" y="14704"/>
                  </a:cubicBezTo>
                  <a:cubicBezTo>
                    <a:pt x="430" y="14871"/>
                    <a:pt x="561" y="15014"/>
                    <a:pt x="739" y="15014"/>
                  </a:cubicBezTo>
                  <a:lnTo>
                    <a:pt x="906" y="15014"/>
                  </a:lnTo>
                  <a:lnTo>
                    <a:pt x="906" y="16145"/>
                  </a:lnTo>
                  <a:cubicBezTo>
                    <a:pt x="382" y="16264"/>
                    <a:pt x="1" y="16728"/>
                    <a:pt x="1" y="17288"/>
                  </a:cubicBezTo>
                  <a:lnTo>
                    <a:pt x="477" y="17288"/>
                  </a:lnTo>
                  <a:cubicBezTo>
                    <a:pt x="477" y="16895"/>
                    <a:pt x="787" y="16585"/>
                    <a:pt x="1180" y="16585"/>
                  </a:cubicBezTo>
                  <a:cubicBezTo>
                    <a:pt x="1561" y="16585"/>
                    <a:pt x="1882" y="16895"/>
                    <a:pt x="1882" y="17288"/>
                  </a:cubicBezTo>
                  <a:lnTo>
                    <a:pt x="2358" y="17288"/>
                  </a:lnTo>
                  <a:cubicBezTo>
                    <a:pt x="2358" y="16728"/>
                    <a:pt x="1965" y="16264"/>
                    <a:pt x="1442" y="16145"/>
                  </a:cubicBezTo>
                  <a:lnTo>
                    <a:pt x="1442" y="15014"/>
                  </a:lnTo>
                  <a:lnTo>
                    <a:pt x="1620" y="15014"/>
                  </a:lnTo>
                  <a:cubicBezTo>
                    <a:pt x="1787" y="15014"/>
                    <a:pt x="1930" y="14871"/>
                    <a:pt x="1930" y="14704"/>
                  </a:cubicBezTo>
                  <a:cubicBezTo>
                    <a:pt x="1930" y="14526"/>
                    <a:pt x="1787" y="14395"/>
                    <a:pt x="1620" y="14395"/>
                  </a:cubicBezTo>
                  <a:lnTo>
                    <a:pt x="1442" y="14395"/>
                  </a:lnTo>
                  <a:lnTo>
                    <a:pt x="1442" y="14002"/>
                  </a:lnTo>
                  <a:lnTo>
                    <a:pt x="1704" y="14002"/>
                  </a:lnTo>
                  <a:lnTo>
                    <a:pt x="1704" y="13752"/>
                  </a:lnTo>
                  <a:lnTo>
                    <a:pt x="1787" y="13752"/>
                  </a:lnTo>
                  <a:cubicBezTo>
                    <a:pt x="1858" y="13752"/>
                    <a:pt x="1930" y="13680"/>
                    <a:pt x="1930" y="13609"/>
                  </a:cubicBezTo>
                  <a:cubicBezTo>
                    <a:pt x="1930" y="13526"/>
                    <a:pt x="1870" y="13466"/>
                    <a:pt x="1787" y="13466"/>
                  </a:cubicBezTo>
                  <a:lnTo>
                    <a:pt x="1704" y="13466"/>
                  </a:lnTo>
                  <a:lnTo>
                    <a:pt x="1704" y="12918"/>
                  </a:lnTo>
                  <a:lnTo>
                    <a:pt x="1787" y="12918"/>
                  </a:lnTo>
                  <a:cubicBezTo>
                    <a:pt x="1858" y="12918"/>
                    <a:pt x="1930" y="12847"/>
                    <a:pt x="1930" y="12775"/>
                  </a:cubicBezTo>
                  <a:cubicBezTo>
                    <a:pt x="1930" y="12692"/>
                    <a:pt x="1870" y="12633"/>
                    <a:pt x="1787" y="12633"/>
                  </a:cubicBezTo>
                  <a:lnTo>
                    <a:pt x="1704" y="12633"/>
                  </a:lnTo>
                  <a:lnTo>
                    <a:pt x="1704" y="12085"/>
                  </a:lnTo>
                  <a:lnTo>
                    <a:pt x="1787" y="12085"/>
                  </a:lnTo>
                  <a:cubicBezTo>
                    <a:pt x="1858" y="12085"/>
                    <a:pt x="1930" y="12013"/>
                    <a:pt x="1930" y="11942"/>
                  </a:cubicBezTo>
                  <a:cubicBezTo>
                    <a:pt x="1930" y="11859"/>
                    <a:pt x="1870" y="11799"/>
                    <a:pt x="1787" y="11799"/>
                  </a:cubicBezTo>
                  <a:lnTo>
                    <a:pt x="1704" y="11799"/>
                  </a:lnTo>
                  <a:lnTo>
                    <a:pt x="1704" y="11251"/>
                  </a:lnTo>
                  <a:lnTo>
                    <a:pt x="1787" y="11251"/>
                  </a:lnTo>
                  <a:cubicBezTo>
                    <a:pt x="1858" y="11251"/>
                    <a:pt x="1930" y="11180"/>
                    <a:pt x="1930" y="11109"/>
                  </a:cubicBezTo>
                  <a:cubicBezTo>
                    <a:pt x="1930" y="11025"/>
                    <a:pt x="1870" y="10966"/>
                    <a:pt x="1787" y="10966"/>
                  </a:cubicBezTo>
                  <a:lnTo>
                    <a:pt x="1704" y="10966"/>
                  </a:lnTo>
                  <a:lnTo>
                    <a:pt x="1704" y="10775"/>
                  </a:lnTo>
                  <a:cubicBezTo>
                    <a:pt x="1704" y="10335"/>
                    <a:pt x="2061" y="9977"/>
                    <a:pt x="2501" y="9977"/>
                  </a:cubicBezTo>
                  <a:lnTo>
                    <a:pt x="3168" y="9977"/>
                  </a:lnTo>
                  <a:cubicBezTo>
                    <a:pt x="3180" y="9989"/>
                    <a:pt x="3192" y="10001"/>
                    <a:pt x="3204" y="10013"/>
                  </a:cubicBezTo>
                  <a:lnTo>
                    <a:pt x="3204" y="10144"/>
                  </a:lnTo>
                  <a:cubicBezTo>
                    <a:pt x="3204" y="10216"/>
                    <a:pt x="3263" y="10275"/>
                    <a:pt x="3335" y="10275"/>
                  </a:cubicBezTo>
                  <a:cubicBezTo>
                    <a:pt x="3418" y="10275"/>
                    <a:pt x="3478" y="10216"/>
                    <a:pt x="3478" y="10144"/>
                  </a:cubicBezTo>
                  <a:lnTo>
                    <a:pt x="3478" y="10108"/>
                  </a:lnTo>
                  <a:lnTo>
                    <a:pt x="3668" y="10108"/>
                  </a:lnTo>
                  <a:lnTo>
                    <a:pt x="3668" y="10144"/>
                  </a:lnTo>
                  <a:cubicBezTo>
                    <a:pt x="3668" y="10216"/>
                    <a:pt x="3728" y="10275"/>
                    <a:pt x="3799" y="10275"/>
                  </a:cubicBezTo>
                  <a:cubicBezTo>
                    <a:pt x="3870" y="10275"/>
                    <a:pt x="3930" y="10216"/>
                    <a:pt x="3930" y="10144"/>
                  </a:cubicBezTo>
                  <a:lnTo>
                    <a:pt x="3930" y="10108"/>
                  </a:lnTo>
                  <a:lnTo>
                    <a:pt x="4144" y="10108"/>
                  </a:lnTo>
                  <a:lnTo>
                    <a:pt x="4144" y="13966"/>
                  </a:lnTo>
                  <a:lnTo>
                    <a:pt x="4144" y="14454"/>
                  </a:lnTo>
                  <a:lnTo>
                    <a:pt x="4144" y="14788"/>
                  </a:lnTo>
                  <a:cubicBezTo>
                    <a:pt x="4144" y="15014"/>
                    <a:pt x="4323" y="15180"/>
                    <a:pt x="4537" y="15180"/>
                  </a:cubicBezTo>
                  <a:lnTo>
                    <a:pt x="4799" y="15180"/>
                  </a:lnTo>
                  <a:lnTo>
                    <a:pt x="4799" y="15990"/>
                  </a:lnTo>
                  <a:cubicBezTo>
                    <a:pt x="4799" y="16204"/>
                    <a:pt x="4978" y="16383"/>
                    <a:pt x="5192" y="16383"/>
                  </a:cubicBezTo>
                  <a:lnTo>
                    <a:pt x="5240" y="16383"/>
                  </a:lnTo>
                  <a:lnTo>
                    <a:pt x="5240" y="17097"/>
                  </a:lnTo>
                  <a:lnTo>
                    <a:pt x="5097" y="17097"/>
                  </a:lnTo>
                  <a:cubicBezTo>
                    <a:pt x="4847" y="17097"/>
                    <a:pt x="4632" y="17300"/>
                    <a:pt x="4632" y="17562"/>
                  </a:cubicBezTo>
                  <a:lnTo>
                    <a:pt x="4632" y="17955"/>
                  </a:lnTo>
                  <a:lnTo>
                    <a:pt x="4502" y="17955"/>
                  </a:lnTo>
                  <a:cubicBezTo>
                    <a:pt x="4359" y="17955"/>
                    <a:pt x="4251" y="18074"/>
                    <a:pt x="4251" y="18205"/>
                  </a:cubicBezTo>
                  <a:cubicBezTo>
                    <a:pt x="4251" y="18348"/>
                    <a:pt x="4359" y="18455"/>
                    <a:pt x="4502" y="18455"/>
                  </a:cubicBezTo>
                  <a:lnTo>
                    <a:pt x="4632" y="18455"/>
                  </a:lnTo>
                  <a:lnTo>
                    <a:pt x="4632" y="21622"/>
                  </a:lnTo>
                  <a:lnTo>
                    <a:pt x="4502" y="21622"/>
                  </a:lnTo>
                  <a:cubicBezTo>
                    <a:pt x="4359" y="21622"/>
                    <a:pt x="4251" y="21741"/>
                    <a:pt x="4251" y="21872"/>
                  </a:cubicBezTo>
                  <a:cubicBezTo>
                    <a:pt x="4251" y="22015"/>
                    <a:pt x="4359" y="22122"/>
                    <a:pt x="4502" y="22122"/>
                  </a:cubicBezTo>
                  <a:lnTo>
                    <a:pt x="4632" y="22122"/>
                  </a:lnTo>
                  <a:lnTo>
                    <a:pt x="4632" y="22515"/>
                  </a:lnTo>
                  <a:cubicBezTo>
                    <a:pt x="4632" y="22777"/>
                    <a:pt x="4835" y="22991"/>
                    <a:pt x="5097" y="22991"/>
                  </a:cubicBezTo>
                  <a:lnTo>
                    <a:pt x="5240" y="22991"/>
                  </a:lnTo>
                  <a:lnTo>
                    <a:pt x="5240" y="24074"/>
                  </a:lnTo>
                  <a:cubicBezTo>
                    <a:pt x="5240" y="24086"/>
                    <a:pt x="5240" y="24086"/>
                    <a:pt x="5240" y="24098"/>
                  </a:cubicBezTo>
                  <a:lnTo>
                    <a:pt x="4406" y="24098"/>
                  </a:lnTo>
                  <a:cubicBezTo>
                    <a:pt x="4275" y="24098"/>
                    <a:pt x="4156" y="24182"/>
                    <a:pt x="4097" y="24289"/>
                  </a:cubicBezTo>
                  <a:lnTo>
                    <a:pt x="3370" y="24289"/>
                  </a:lnTo>
                  <a:lnTo>
                    <a:pt x="3370" y="23229"/>
                  </a:lnTo>
                  <a:cubicBezTo>
                    <a:pt x="3549" y="23170"/>
                    <a:pt x="3680" y="22991"/>
                    <a:pt x="3680" y="22777"/>
                  </a:cubicBezTo>
                  <a:lnTo>
                    <a:pt x="3680" y="21515"/>
                  </a:lnTo>
                  <a:lnTo>
                    <a:pt x="3680" y="20645"/>
                  </a:lnTo>
                  <a:cubicBezTo>
                    <a:pt x="3680" y="20384"/>
                    <a:pt x="3466" y="20157"/>
                    <a:pt x="3192" y="20157"/>
                  </a:cubicBezTo>
                  <a:lnTo>
                    <a:pt x="1311" y="20157"/>
                  </a:lnTo>
                  <a:cubicBezTo>
                    <a:pt x="1049" y="20157"/>
                    <a:pt x="822" y="20384"/>
                    <a:pt x="822" y="20645"/>
                  </a:cubicBezTo>
                  <a:lnTo>
                    <a:pt x="822" y="21515"/>
                  </a:lnTo>
                  <a:lnTo>
                    <a:pt x="822" y="22777"/>
                  </a:lnTo>
                  <a:cubicBezTo>
                    <a:pt x="822" y="22991"/>
                    <a:pt x="953" y="23170"/>
                    <a:pt x="1144" y="23229"/>
                  </a:cubicBezTo>
                  <a:lnTo>
                    <a:pt x="1144" y="25694"/>
                  </a:lnTo>
                  <a:lnTo>
                    <a:pt x="1144" y="26444"/>
                  </a:lnTo>
                  <a:cubicBezTo>
                    <a:pt x="1144" y="26718"/>
                    <a:pt x="1358" y="26932"/>
                    <a:pt x="1632" y="26932"/>
                  </a:cubicBezTo>
                  <a:lnTo>
                    <a:pt x="2870" y="26932"/>
                  </a:lnTo>
                  <a:cubicBezTo>
                    <a:pt x="3144" y="26932"/>
                    <a:pt x="3370" y="26718"/>
                    <a:pt x="3370" y="26444"/>
                  </a:cubicBezTo>
                  <a:lnTo>
                    <a:pt x="3370" y="25694"/>
                  </a:lnTo>
                  <a:lnTo>
                    <a:pt x="3370" y="24574"/>
                  </a:lnTo>
                  <a:lnTo>
                    <a:pt x="4097" y="24574"/>
                  </a:lnTo>
                  <a:cubicBezTo>
                    <a:pt x="4156" y="24682"/>
                    <a:pt x="4275" y="24765"/>
                    <a:pt x="4406" y="24765"/>
                  </a:cubicBezTo>
                  <a:lnTo>
                    <a:pt x="4573" y="24765"/>
                  </a:lnTo>
                  <a:lnTo>
                    <a:pt x="4573" y="25241"/>
                  </a:lnTo>
                  <a:cubicBezTo>
                    <a:pt x="4573" y="25456"/>
                    <a:pt x="4752" y="25634"/>
                    <a:pt x="4978" y="25634"/>
                  </a:cubicBezTo>
                  <a:lnTo>
                    <a:pt x="10217" y="25634"/>
                  </a:lnTo>
                  <a:cubicBezTo>
                    <a:pt x="10431" y="25634"/>
                    <a:pt x="10609" y="25456"/>
                    <a:pt x="10609" y="25241"/>
                  </a:cubicBezTo>
                  <a:lnTo>
                    <a:pt x="10609" y="24765"/>
                  </a:lnTo>
                  <a:lnTo>
                    <a:pt x="10788" y="24765"/>
                  </a:lnTo>
                  <a:cubicBezTo>
                    <a:pt x="10919" y="24765"/>
                    <a:pt x="11038" y="24682"/>
                    <a:pt x="11086" y="24574"/>
                  </a:cubicBezTo>
                  <a:lnTo>
                    <a:pt x="11824" y="24574"/>
                  </a:lnTo>
                  <a:lnTo>
                    <a:pt x="11824" y="25694"/>
                  </a:lnTo>
                  <a:lnTo>
                    <a:pt x="11824" y="26444"/>
                  </a:lnTo>
                  <a:cubicBezTo>
                    <a:pt x="11824" y="26718"/>
                    <a:pt x="12050" y="26932"/>
                    <a:pt x="12312" y="26932"/>
                  </a:cubicBezTo>
                  <a:lnTo>
                    <a:pt x="13562" y="26932"/>
                  </a:lnTo>
                  <a:cubicBezTo>
                    <a:pt x="13824" y="26932"/>
                    <a:pt x="14050" y="26718"/>
                    <a:pt x="14050" y="26444"/>
                  </a:cubicBezTo>
                  <a:lnTo>
                    <a:pt x="14050" y="25694"/>
                  </a:lnTo>
                  <a:lnTo>
                    <a:pt x="14050" y="23229"/>
                  </a:lnTo>
                  <a:cubicBezTo>
                    <a:pt x="14229" y="23170"/>
                    <a:pt x="14372" y="22991"/>
                    <a:pt x="14372" y="22777"/>
                  </a:cubicBezTo>
                  <a:lnTo>
                    <a:pt x="14372" y="21515"/>
                  </a:lnTo>
                  <a:lnTo>
                    <a:pt x="14372" y="20645"/>
                  </a:lnTo>
                  <a:cubicBezTo>
                    <a:pt x="14372" y="20384"/>
                    <a:pt x="14146" y="20157"/>
                    <a:pt x="13872" y="20157"/>
                  </a:cubicBezTo>
                  <a:lnTo>
                    <a:pt x="12002" y="20157"/>
                  </a:lnTo>
                  <a:cubicBezTo>
                    <a:pt x="11729" y="20157"/>
                    <a:pt x="11502" y="20384"/>
                    <a:pt x="11502" y="20645"/>
                  </a:cubicBezTo>
                  <a:lnTo>
                    <a:pt x="11502" y="21515"/>
                  </a:lnTo>
                  <a:lnTo>
                    <a:pt x="11502" y="22777"/>
                  </a:lnTo>
                  <a:cubicBezTo>
                    <a:pt x="11502" y="22991"/>
                    <a:pt x="11645" y="23170"/>
                    <a:pt x="11824" y="23229"/>
                  </a:cubicBezTo>
                  <a:lnTo>
                    <a:pt x="11824" y="24289"/>
                  </a:lnTo>
                  <a:lnTo>
                    <a:pt x="11086" y="24289"/>
                  </a:lnTo>
                  <a:cubicBezTo>
                    <a:pt x="11038" y="24182"/>
                    <a:pt x="10919" y="24098"/>
                    <a:pt x="10788" y="24098"/>
                  </a:cubicBezTo>
                  <a:lnTo>
                    <a:pt x="9943" y="24098"/>
                  </a:lnTo>
                  <a:cubicBezTo>
                    <a:pt x="9943" y="24086"/>
                    <a:pt x="9955" y="24086"/>
                    <a:pt x="9955" y="24074"/>
                  </a:cubicBezTo>
                  <a:lnTo>
                    <a:pt x="9955" y="22991"/>
                  </a:lnTo>
                  <a:lnTo>
                    <a:pt x="10086" y="22991"/>
                  </a:lnTo>
                  <a:cubicBezTo>
                    <a:pt x="10347" y="22991"/>
                    <a:pt x="10562" y="22777"/>
                    <a:pt x="10562" y="22515"/>
                  </a:cubicBezTo>
                  <a:lnTo>
                    <a:pt x="10562" y="22122"/>
                  </a:lnTo>
                  <a:lnTo>
                    <a:pt x="10693" y="22122"/>
                  </a:lnTo>
                  <a:cubicBezTo>
                    <a:pt x="10836" y="22122"/>
                    <a:pt x="10943" y="22015"/>
                    <a:pt x="10943" y="21872"/>
                  </a:cubicBezTo>
                  <a:cubicBezTo>
                    <a:pt x="10943" y="21741"/>
                    <a:pt x="10836" y="21622"/>
                    <a:pt x="10693" y="21622"/>
                  </a:cubicBezTo>
                  <a:lnTo>
                    <a:pt x="10562" y="21622"/>
                  </a:lnTo>
                  <a:lnTo>
                    <a:pt x="10562" y="18455"/>
                  </a:lnTo>
                  <a:lnTo>
                    <a:pt x="10693" y="18455"/>
                  </a:lnTo>
                  <a:cubicBezTo>
                    <a:pt x="10836" y="18455"/>
                    <a:pt x="10943" y="18348"/>
                    <a:pt x="10943" y="18205"/>
                  </a:cubicBezTo>
                  <a:cubicBezTo>
                    <a:pt x="10943" y="18074"/>
                    <a:pt x="10836" y="17955"/>
                    <a:pt x="10693" y="17955"/>
                  </a:cubicBezTo>
                  <a:lnTo>
                    <a:pt x="10562" y="17955"/>
                  </a:lnTo>
                  <a:lnTo>
                    <a:pt x="10562" y="17562"/>
                  </a:lnTo>
                  <a:cubicBezTo>
                    <a:pt x="10562" y="17300"/>
                    <a:pt x="10347" y="17097"/>
                    <a:pt x="10086" y="17097"/>
                  </a:cubicBezTo>
                  <a:lnTo>
                    <a:pt x="9955" y="17097"/>
                  </a:lnTo>
                  <a:lnTo>
                    <a:pt x="9955" y="16383"/>
                  </a:lnTo>
                  <a:lnTo>
                    <a:pt x="10002" y="16383"/>
                  </a:lnTo>
                  <a:cubicBezTo>
                    <a:pt x="10217" y="16383"/>
                    <a:pt x="10395" y="16204"/>
                    <a:pt x="10395" y="15990"/>
                  </a:cubicBezTo>
                  <a:lnTo>
                    <a:pt x="10395" y="15180"/>
                  </a:lnTo>
                  <a:lnTo>
                    <a:pt x="10645" y="15180"/>
                  </a:lnTo>
                  <a:cubicBezTo>
                    <a:pt x="10871" y="15180"/>
                    <a:pt x="11050" y="15014"/>
                    <a:pt x="11050" y="14788"/>
                  </a:cubicBezTo>
                  <a:lnTo>
                    <a:pt x="11050" y="14454"/>
                  </a:lnTo>
                  <a:lnTo>
                    <a:pt x="11050" y="13966"/>
                  </a:lnTo>
                  <a:lnTo>
                    <a:pt x="11050" y="10108"/>
                  </a:lnTo>
                  <a:lnTo>
                    <a:pt x="11264" y="10108"/>
                  </a:lnTo>
                  <a:lnTo>
                    <a:pt x="11264" y="10144"/>
                  </a:lnTo>
                  <a:cubicBezTo>
                    <a:pt x="11264" y="10216"/>
                    <a:pt x="11324" y="10275"/>
                    <a:pt x="11395" y="10275"/>
                  </a:cubicBezTo>
                  <a:cubicBezTo>
                    <a:pt x="11467" y="10275"/>
                    <a:pt x="11526" y="10216"/>
                    <a:pt x="11526" y="10144"/>
                  </a:cubicBezTo>
                  <a:lnTo>
                    <a:pt x="11526" y="10108"/>
                  </a:lnTo>
                  <a:lnTo>
                    <a:pt x="11717" y="10108"/>
                  </a:lnTo>
                  <a:lnTo>
                    <a:pt x="11717" y="10144"/>
                  </a:lnTo>
                  <a:cubicBezTo>
                    <a:pt x="11717" y="10216"/>
                    <a:pt x="11776" y="10275"/>
                    <a:pt x="11848" y="10275"/>
                  </a:cubicBezTo>
                  <a:cubicBezTo>
                    <a:pt x="11931" y="10275"/>
                    <a:pt x="11991" y="10216"/>
                    <a:pt x="11991" y="10144"/>
                  </a:cubicBezTo>
                  <a:lnTo>
                    <a:pt x="11991" y="10013"/>
                  </a:lnTo>
                  <a:cubicBezTo>
                    <a:pt x="12002" y="10001"/>
                    <a:pt x="12014" y="9989"/>
                    <a:pt x="12026" y="9977"/>
                  </a:cubicBezTo>
                  <a:lnTo>
                    <a:pt x="12693" y="9977"/>
                  </a:lnTo>
                  <a:cubicBezTo>
                    <a:pt x="13134" y="9977"/>
                    <a:pt x="13479" y="10335"/>
                    <a:pt x="13479" y="10775"/>
                  </a:cubicBezTo>
                  <a:lnTo>
                    <a:pt x="13479" y="10966"/>
                  </a:lnTo>
                  <a:lnTo>
                    <a:pt x="13407" y="10966"/>
                  </a:lnTo>
                  <a:cubicBezTo>
                    <a:pt x="13324" y="10966"/>
                    <a:pt x="13265" y="11025"/>
                    <a:pt x="13265" y="11109"/>
                  </a:cubicBezTo>
                  <a:cubicBezTo>
                    <a:pt x="13265" y="11180"/>
                    <a:pt x="13324" y="11251"/>
                    <a:pt x="13407" y="11251"/>
                  </a:cubicBezTo>
                  <a:lnTo>
                    <a:pt x="13479" y="11251"/>
                  </a:lnTo>
                  <a:lnTo>
                    <a:pt x="13479" y="11799"/>
                  </a:lnTo>
                  <a:lnTo>
                    <a:pt x="13407" y="11799"/>
                  </a:lnTo>
                  <a:cubicBezTo>
                    <a:pt x="13324" y="11799"/>
                    <a:pt x="13265" y="11859"/>
                    <a:pt x="13265" y="11942"/>
                  </a:cubicBezTo>
                  <a:cubicBezTo>
                    <a:pt x="13265" y="12013"/>
                    <a:pt x="13324" y="12085"/>
                    <a:pt x="13407" y="12085"/>
                  </a:cubicBezTo>
                  <a:lnTo>
                    <a:pt x="13479" y="12085"/>
                  </a:lnTo>
                  <a:lnTo>
                    <a:pt x="13479" y="12633"/>
                  </a:lnTo>
                  <a:lnTo>
                    <a:pt x="13407" y="12633"/>
                  </a:lnTo>
                  <a:cubicBezTo>
                    <a:pt x="13324" y="12633"/>
                    <a:pt x="13265" y="12692"/>
                    <a:pt x="13265" y="12775"/>
                  </a:cubicBezTo>
                  <a:cubicBezTo>
                    <a:pt x="13265" y="12847"/>
                    <a:pt x="13324" y="12918"/>
                    <a:pt x="13407" y="12918"/>
                  </a:cubicBezTo>
                  <a:lnTo>
                    <a:pt x="13479" y="12918"/>
                  </a:lnTo>
                  <a:lnTo>
                    <a:pt x="13479" y="13466"/>
                  </a:lnTo>
                  <a:lnTo>
                    <a:pt x="13407" y="13466"/>
                  </a:lnTo>
                  <a:cubicBezTo>
                    <a:pt x="13324" y="13466"/>
                    <a:pt x="13265" y="13526"/>
                    <a:pt x="13265" y="13609"/>
                  </a:cubicBezTo>
                  <a:cubicBezTo>
                    <a:pt x="13265" y="13680"/>
                    <a:pt x="13324" y="13752"/>
                    <a:pt x="13407" y="13752"/>
                  </a:cubicBezTo>
                  <a:lnTo>
                    <a:pt x="13479" y="13752"/>
                  </a:lnTo>
                  <a:lnTo>
                    <a:pt x="13479" y="14002"/>
                  </a:lnTo>
                  <a:lnTo>
                    <a:pt x="13753" y="14002"/>
                  </a:lnTo>
                  <a:lnTo>
                    <a:pt x="13753" y="14395"/>
                  </a:lnTo>
                  <a:lnTo>
                    <a:pt x="13574" y="14395"/>
                  </a:lnTo>
                  <a:cubicBezTo>
                    <a:pt x="13407" y="14395"/>
                    <a:pt x="13265" y="14526"/>
                    <a:pt x="13265" y="14704"/>
                  </a:cubicBezTo>
                  <a:cubicBezTo>
                    <a:pt x="13265" y="14871"/>
                    <a:pt x="13407" y="15014"/>
                    <a:pt x="13574" y="15014"/>
                  </a:cubicBezTo>
                  <a:lnTo>
                    <a:pt x="13753" y="15014"/>
                  </a:lnTo>
                  <a:lnTo>
                    <a:pt x="13753" y="16145"/>
                  </a:lnTo>
                  <a:cubicBezTo>
                    <a:pt x="13229" y="16264"/>
                    <a:pt x="12836" y="16728"/>
                    <a:pt x="12836" y="17288"/>
                  </a:cubicBezTo>
                  <a:lnTo>
                    <a:pt x="13312" y="17288"/>
                  </a:lnTo>
                  <a:cubicBezTo>
                    <a:pt x="13312" y="16895"/>
                    <a:pt x="13622" y="16585"/>
                    <a:pt x="14015" y="16585"/>
                  </a:cubicBezTo>
                  <a:cubicBezTo>
                    <a:pt x="14408" y="16585"/>
                    <a:pt x="14717" y="16895"/>
                    <a:pt x="14717" y="17288"/>
                  </a:cubicBezTo>
                  <a:lnTo>
                    <a:pt x="15193" y="17288"/>
                  </a:lnTo>
                  <a:cubicBezTo>
                    <a:pt x="15193" y="16728"/>
                    <a:pt x="14800" y="16264"/>
                    <a:pt x="14277" y="16145"/>
                  </a:cubicBezTo>
                  <a:lnTo>
                    <a:pt x="14277" y="15014"/>
                  </a:lnTo>
                  <a:lnTo>
                    <a:pt x="14455" y="15014"/>
                  </a:lnTo>
                  <a:cubicBezTo>
                    <a:pt x="14622" y="15014"/>
                    <a:pt x="14765" y="14871"/>
                    <a:pt x="14765" y="14704"/>
                  </a:cubicBezTo>
                  <a:cubicBezTo>
                    <a:pt x="14765" y="14526"/>
                    <a:pt x="14622" y="14395"/>
                    <a:pt x="14455" y="14395"/>
                  </a:cubicBezTo>
                  <a:lnTo>
                    <a:pt x="14277" y="14395"/>
                  </a:lnTo>
                  <a:lnTo>
                    <a:pt x="14277" y="14002"/>
                  </a:lnTo>
                  <a:lnTo>
                    <a:pt x="14538" y="14002"/>
                  </a:lnTo>
                  <a:lnTo>
                    <a:pt x="14538" y="13752"/>
                  </a:lnTo>
                  <a:lnTo>
                    <a:pt x="14622" y="13752"/>
                  </a:lnTo>
                  <a:cubicBezTo>
                    <a:pt x="14693" y="13752"/>
                    <a:pt x="14765" y="13680"/>
                    <a:pt x="14765" y="13609"/>
                  </a:cubicBezTo>
                  <a:cubicBezTo>
                    <a:pt x="14765" y="13526"/>
                    <a:pt x="14705" y="13466"/>
                    <a:pt x="14622" y="13466"/>
                  </a:cubicBezTo>
                  <a:lnTo>
                    <a:pt x="14538" y="13466"/>
                  </a:lnTo>
                  <a:lnTo>
                    <a:pt x="14538" y="12918"/>
                  </a:lnTo>
                  <a:lnTo>
                    <a:pt x="14622" y="12918"/>
                  </a:lnTo>
                  <a:cubicBezTo>
                    <a:pt x="14693" y="12918"/>
                    <a:pt x="14765" y="12847"/>
                    <a:pt x="14765" y="12775"/>
                  </a:cubicBezTo>
                  <a:cubicBezTo>
                    <a:pt x="14765" y="12692"/>
                    <a:pt x="14705" y="12633"/>
                    <a:pt x="14622" y="12633"/>
                  </a:cubicBezTo>
                  <a:lnTo>
                    <a:pt x="14538" y="12633"/>
                  </a:lnTo>
                  <a:lnTo>
                    <a:pt x="14538" y="12085"/>
                  </a:lnTo>
                  <a:lnTo>
                    <a:pt x="14622" y="12085"/>
                  </a:lnTo>
                  <a:cubicBezTo>
                    <a:pt x="14693" y="12085"/>
                    <a:pt x="14765" y="12013"/>
                    <a:pt x="14765" y="11942"/>
                  </a:cubicBezTo>
                  <a:cubicBezTo>
                    <a:pt x="14765" y="11859"/>
                    <a:pt x="14705" y="11799"/>
                    <a:pt x="14622" y="11799"/>
                  </a:cubicBezTo>
                  <a:lnTo>
                    <a:pt x="14538" y="11799"/>
                  </a:lnTo>
                  <a:lnTo>
                    <a:pt x="14538" y="11251"/>
                  </a:lnTo>
                  <a:lnTo>
                    <a:pt x="14622" y="11251"/>
                  </a:lnTo>
                  <a:cubicBezTo>
                    <a:pt x="14693" y="11251"/>
                    <a:pt x="14765" y="11180"/>
                    <a:pt x="14765" y="11109"/>
                  </a:cubicBezTo>
                  <a:cubicBezTo>
                    <a:pt x="14765" y="11025"/>
                    <a:pt x="14705" y="10966"/>
                    <a:pt x="14622" y="10966"/>
                  </a:cubicBezTo>
                  <a:lnTo>
                    <a:pt x="14538" y="10966"/>
                  </a:lnTo>
                  <a:lnTo>
                    <a:pt x="14538" y="10775"/>
                  </a:lnTo>
                  <a:cubicBezTo>
                    <a:pt x="14538" y="9751"/>
                    <a:pt x="13705" y="8930"/>
                    <a:pt x="12693" y="8930"/>
                  </a:cubicBezTo>
                  <a:lnTo>
                    <a:pt x="12026" y="8930"/>
                  </a:lnTo>
                  <a:cubicBezTo>
                    <a:pt x="12014" y="8918"/>
                    <a:pt x="12002" y="8906"/>
                    <a:pt x="11991" y="8894"/>
                  </a:cubicBezTo>
                  <a:lnTo>
                    <a:pt x="11991" y="8763"/>
                  </a:lnTo>
                  <a:cubicBezTo>
                    <a:pt x="11991" y="8692"/>
                    <a:pt x="11931" y="8632"/>
                    <a:pt x="11848" y="8632"/>
                  </a:cubicBezTo>
                  <a:cubicBezTo>
                    <a:pt x="11776" y="8632"/>
                    <a:pt x="11717" y="8692"/>
                    <a:pt x="11717" y="8763"/>
                  </a:cubicBezTo>
                  <a:lnTo>
                    <a:pt x="11717" y="8799"/>
                  </a:lnTo>
                  <a:lnTo>
                    <a:pt x="11526" y="8799"/>
                  </a:lnTo>
                  <a:lnTo>
                    <a:pt x="11526" y="8763"/>
                  </a:lnTo>
                  <a:cubicBezTo>
                    <a:pt x="11526" y="8692"/>
                    <a:pt x="11467" y="8632"/>
                    <a:pt x="11395" y="8632"/>
                  </a:cubicBezTo>
                  <a:cubicBezTo>
                    <a:pt x="11324" y="8632"/>
                    <a:pt x="11264" y="8692"/>
                    <a:pt x="11264" y="8763"/>
                  </a:cubicBezTo>
                  <a:lnTo>
                    <a:pt x="11264" y="8799"/>
                  </a:lnTo>
                  <a:lnTo>
                    <a:pt x="11050" y="8799"/>
                  </a:lnTo>
                  <a:lnTo>
                    <a:pt x="11050" y="8703"/>
                  </a:lnTo>
                  <a:cubicBezTo>
                    <a:pt x="11050" y="8489"/>
                    <a:pt x="10871" y="8311"/>
                    <a:pt x="10645" y="8311"/>
                  </a:cubicBezTo>
                  <a:lnTo>
                    <a:pt x="8573" y="8311"/>
                  </a:lnTo>
                  <a:lnTo>
                    <a:pt x="8573" y="8180"/>
                  </a:lnTo>
                  <a:cubicBezTo>
                    <a:pt x="8645" y="8180"/>
                    <a:pt x="8716" y="8120"/>
                    <a:pt x="8716" y="8037"/>
                  </a:cubicBezTo>
                  <a:cubicBezTo>
                    <a:pt x="8716" y="7965"/>
                    <a:pt x="8657" y="7906"/>
                    <a:pt x="8573" y="7906"/>
                  </a:cubicBezTo>
                  <a:lnTo>
                    <a:pt x="8573" y="7763"/>
                  </a:lnTo>
                  <a:cubicBezTo>
                    <a:pt x="8645" y="7751"/>
                    <a:pt x="8716" y="7691"/>
                    <a:pt x="8716" y="7620"/>
                  </a:cubicBezTo>
                  <a:cubicBezTo>
                    <a:pt x="8716" y="7549"/>
                    <a:pt x="8657" y="7489"/>
                    <a:pt x="8573" y="7477"/>
                  </a:cubicBezTo>
                  <a:lnTo>
                    <a:pt x="8573" y="7358"/>
                  </a:lnTo>
                  <a:lnTo>
                    <a:pt x="10371" y="7358"/>
                  </a:lnTo>
                  <a:cubicBezTo>
                    <a:pt x="10633" y="7358"/>
                    <a:pt x="10836" y="7156"/>
                    <a:pt x="10836" y="6906"/>
                  </a:cubicBezTo>
                  <a:lnTo>
                    <a:pt x="10836" y="4870"/>
                  </a:lnTo>
                  <a:cubicBezTo>
                    <a:pt x="10836" y="4953"/>
                    <a:pt x="10907" y="5013"/>
                    <a:pt x="10990" y="5013"/>
                  </a:cubicBezTo>
                  <a:cubicBezTo>
                    <a:pt x="11074" y="5013"/>
                    <a:pt x="11145" y="4953"/>
                    <a:pt x="11145" y="4870"/>
                  </a:cubicBezTo>
                  <a:lnTo>
                    <a:pt x="11145" y="4751"/>
                  </a:lnTo>
                  <a:cubicBezTo>
                    <a:pt x="11419" y="4632"/>
                    <a:pt x="11610" y="4358"/>
                    <a:pt x="11610" y="4036"/>
                  </a:cubicBezTo>
                  <a:cubicBezTo>
                    <a:pt x="11610" y="3715"/>
                    <a:pt x="11419" y="3441"/>
                    <a:pt x="11145" y="3322"/>
                  </a:cubicBezTo>
                  <a:lnTo>
                    <a:pt x="11145" y="3203"/>
                  </a:lnTo>
                  <a:cubicBezTo>
                    <a:pt x="11145" y="3119"/>
                    <a:pt x="11074" y="3048"/>
                    <a:pt x="10990" y="3048"/>
                  </a:cubicBezTo>
                  <a:cubicBezTo>
                    <a:pt x="10907" y="3048"/>
                    <a:pt x="10836" y="3119"/>
                    <a:pt x="10836" y="3203"/>
                  </a:cubicBezTo>
                  <a:lnTo>
                    <a:pt x="10836" y="1167"/>
                  </a:lnTo>
                  <a:cubicBezTo>
                    <a:pt x="10836" y="905"/>
                    <a:pt x="10633" y="703"/>
                    <a:pt x="10371" y="703"/>
                  </a:cubicBezTo>
                  <a:lnTo>
                    <a:pt x="8300" y="703"/>
                  </a:lnTo>
                  <a:cubicBezTo>
                    <a:pt x="8300" y="322"/>
                    <a:pt x="7978" y="0"/>
                    <a:pt x="7597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9" name="Google Shape;1209;p36"/>
            <p:cNvGrpSpPr/>
            <p:nvPr/>
          </p:nvGrpSpPr>
          <p:grpSpPr>
            <a:xfrm>
              <a:off x="2225575" y="3305850"/>
              <a:ext cx="380125" cy="673625"/>
              <a:chOff x="2225575" y="2801950"/>
              <a:chExt cx="380125" cy="673625"/>
            </a:xfrm>
          </p:grpSpPr>
          <p:sp>
            <p:nvSpPr>
              <p:cNvPr id="1210" name="Google Shape;1210;p36"/>
              <p:cNvSpPr/>
              <p:nvPr/>
            </p:nvSpPr>
            <p:spPr>
              <a:xfrm>
                <a:off x="2356825" y="3197850"/>
                <a:ext cx="244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180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1703"/>
                    </a:lnTo>
                    <a:cubicBezTo>
                      <a:pt x="1" y="1965"/>
                      <a:pt x="215" y="2179"/>
                      <a:pt x="465" y="2179"/>
                    </a:cubicBezTo>
                    <a:lnTo>
                      <a:pt x="513" y="2179"/>
                    </a:lnTo>
                    <a:cubicBezTo>
                      <a:pt x="763" y="2179"/>
                      <a:pt x="977" y="1965"/>
                      <a:pt x="977" y="1703"/>
                    </a:cubicBezTo>
                    <a:lnTo>
                      <a:pt x="977" y="465"/>
                    </a:lnTo>
                    <a:cubicBezTo>
                      <a:pt x="977" y="203"/>
                      <a:pt x="763" y="0"/>
                      <a:pt x="5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6"/>
              <p:cNvSpPr/>
              <p:nvPr/>
            </p:nvSpPr>
            <p:spPr>
              <a:xfrm>
                <a:off x="2356825" y="3361250"/>
                <a:ext cx="244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180" extrusionOk="0">
                    <a:moveTo>
                      <a:pt x="465" y="1"/>
                    </a:moveTo>
                    <a:cubicBezTo>
                      <a:pt x="215" y="1"/>
                      <a:pt x="1" y="215"/>
                      <a:pt x="1" y="477"/>
                    </a:cubicBezTo>
                    <a:lnTo>
                      <a:pt x="1" y="1715"/>
                    </a:lnTo>
                    <a:cubicBezTo>
                      <a:pt x="1" y="1977"/>
                      <a:pt x="215" y="2180"/>
                      <a:pt x="465" y="2180"/>
                    </a:cubicBezTo>
                    <a:lnTo>
                      <a:pt x="513" y="2180"/>
                    </a:lnTo>
                    <a:cubicBezTo>
                      <a:pt x="763" y="2180"/>
                      <a:pt x="977" y="1977"/>
                      <a:pt x="977" y="1715"/>
                    </a:cubicBezTo>
                    <a:lnTo>
                      <a:pt x="977" y="477"/>
                    </a:lnTo>
                    <a:cubicBezTo>
                      <a:pt x="977" y="215"/>
                      <a:pt x="763" y="1"/>
                      <a:pt x="5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6"/>
              <p:cNvSpPr/>
              <p:nvPr/>
            </p:nvSpPr>
            <p:spPr>
              <a:xfrm>
                <a:off x="2341650" y="3229400"/>
                <a:ext cx="54800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5894" extrusionOk="0">
                    <a:moveTo>
                      <a:pt x="465" y="0"/>
                    </a:moveTo>
                    <a:cubicBezTo>
                      <a:pt x="203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03" y="5894"/>
                      <a:pt x="465" y="5894"/>
                    </a:cubicBezTo>
                    <a:lnTo>
                      <a:pt x="1727" y="5894"/>
                    </a:lnTo>
                    <a:cubicBezTo>
                      <a:pt x="1989" y="5894"/>
                      <a:pt x="2191" y="5692"/>
                      <a:pt x="2191" y="5430"/>
                    </a:cubicBezTo>
                    <a:lnTo>
                      <a:pt x="2191" y="477"/>
                    </a:lnTo>
                    <a:cubicBezTo>
                      <a:pt x="2191" y="215"/>
                      <a:pt x="1989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6"/>
              <p:cNvSpPr/>
              <p:nvPr/>
            </p:nvSpPr>
            <p:spPr>
              <a:xfrm>
                <a:off x="2349100" y="3283275"/>
                <a:ext cx="39900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596" extrusionOk="0">
                    <a:moveTo>
                      <a:pt x="798" y="0"/>
                    </a:moveTo>
                    <a:cubicBezTo>
                      <a:pt x="357" y="0"/>
                      <a:pt x="0" y="358"/>
                      <a:pt x="0" y="798"/>
                    </a:cubicBezTo>
                    <a:cubicBezTo>
                      <a:pt x="0" y="1239"/>
                      <a:pt x="357" y="1596"/>
                      <a:pt x="798" y="1596"/>
                    </a:cubicBezTo>
                    <a:cubicBezTo>
                      <a:pt x="1238" y="1596"/>
                      <a:pt x="1596" y="1239"/>
                      <a:pt x="1596" y="798"/>
                    </a:cubicBezTo>
                    <a:cubicBezTo>
                      <a:pt x="1596" y="358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6"/>
              <p:cNvSpPr/>
              <p:nvPr/>
            </p:nvSpPr>
            <p:spPr>
              <a:xfrm>
                <a:off x="2332125" y="3250525"/>
                <a:ext cx="732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489" extrusionOk="0">
                    <a:moveTo>
                      <a:pt x="251" y="0"/>
                    </a:moveTo>
                    <a:cubicBezTo>
                      <a:pt x="108" y="0"/>
                      <a:pt x="0" y="108"/>
                      <a:pt x="0" y="251"/>
                    </a:cubicBezTo>
                    <a:cubicBezTo>
                      <a:pt x="0" y="381"/>
                      <a:pt x="108" y="489"/>
                      <a:pt x="251" y="489"/>
                    </a:cubicBezTo>
                    <a:lnTo>
                      <a:pt x="2679" y="489"/>
                    </a:lnTo>
                    <a:cubicBezTo>
                      <a:pt x="2822" y="489"/>
                      <a:pt x="2929" y="381"/>
                      <a:pt x="2929" y="251"/>
                    </a:cubicBezTo>
                    <a:cubicBezTo>
                      <a:pt x="2929" y="108"/>
                      <a:pt x="2822" y="0"/>
                      <a:pt x="2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6"/>
              <p:cNvSpPr/>
              <p:nvPr/>
            </p:nvSpPr>
            <p:spPr>
              <a:xfrm>
                <a:off x="2332125" y="3342200"/>
                <a:ext cx="732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1" extrusionOk="0">
                    <a:moveTo>
                      <a:pt x="251" y="1"/>
                    </a:move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82"/>
                      <a:pt x="108" y="501"/>
                      <a:pt x="251" y="501"/>
                    </a:cubicBezTo>
                    <a:lnTo>
                      <a:pt x="2679" y="501"/>
                    </a:lnTo>
                    <a:cubicBezTo>
                      <a:pt x="2822" y="501"/>
                      <a:pt x="2929" y="382"/>
                      <a:pt x="2929" y="251"/>
                    </a:cubicBezTo>
                    <a:cubicBezTo>
                      <a:pt x="2929" y="108"/>
                      <a:pt x="2822" y="1"/>
                      <a:pt x="2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6"/>
              <p:cNvSpPr/>
              <p:nvPr/>
            </p:nvSpPr>
            <p:spPr>
              <a:xfrm>
                <a:off x="2450000" y="3197850"/>
                <a:ext cx="247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2180" extrusionOk="0">
                    <a:moveTo>
                      <a:pt x="477" y="0"/>
                    </a:moveTo>
                    <a:cubicBezTo>
                      <a:pt x="215" y="0"/>
                      <a:pt x="0" y="203"/>
                      <a:pt x="0" y="465"/>
                    </a:cubicBezTo>
                    <a:lnTo>
                      <a:pt x="0" y="1703"/>
                    </a:lnTo>
                    <a:cubicBezTo>
                      <a:pt x="0" y="1965"/>
                      <a:pt x="215" y="2179"/>
                      <a:pt x="477" y="2179"/>
                    </a:cubicBezTo>
                    <a:lnTo>
                      <a:pt x="512" y="2179"/>
                    </a:lnTo>
                    <a:cubicBezTo>
                      <a:pt x="774" y="2179"/>
                      <a:pt x="989" y="1965"/>
                      <a:pt x="989" y="1703"/>
                    </a:cubicBezTo>
                    <a:lnTo>
                      <a:pt x="989" y="465"/>
                    </a:lnTo>
                    <a:cubicBezTo>
                      <a:pt x="989" y="203"/>
                      <a:pt x="774" y="0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6"/>
              <p:cNvSpPr/>
              <p:nvPr/>
            </p:nvSpPr>
            <p:spPr>
              <a:xfrm>
                <a:off x="2450000" y="3361250"/>
                <a:ext cx="247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2180" extrusionOk="0">
                    <a:moveTo>
                      <a:pt x="477" y="1"/>
                    </a:moveTo>
                    <a:cubicBezTo>
                      <a:pt x="215" y="1"/>
                      <a:pt x="0" y="215"/>
                      <a:pt x="0" y="477"/>
                    </a:cubicBezTo>
                    <a:lnTo>
                      <a:pt x="0" y="1715"/>
                    </a:lnTo>
                    <a:cubicBezTo>
                      <a:pt x="0" y="1977"/>
                      <a:pt x="215" y="2180"/>
                      <a:pt x="477" y="2180"/>
                    </a:cubicBezTo>
                    <a:lnTo>
                      <a:pt x="512" y="2180"/>
                    </a:lnTo>
                    <a:cubicBezTo>
                      <a:pt x="774" y="2180"/>
                      <a:pt x="989" y="1977"/>
                      <a:pt x="989" y="1715"/>
                    </a:cubicBezTo>
                    <a:lnTo>
                      <a:pt x="989" y="477"/>
                    </a:lnTo>
                    <a:cubicBezTo>
                      <a:pt x="989" y="215"/>
                      <a:pt x="774" y="1"/>
                      <a:pt x="5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6"/>
              <p:cNvSpPr/>
              <p:nvPr/>
            </p:nvSpPr>
            <p:spPr>
              <a:xfrm>
                <a:off x="2434825" y="3229400"/>
                <a:ext cx="55075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5894" extrusionOk="0">
                    <a:moveTo>
                      <a:pt x="464" y="0"/>
                    </a:moveTo>
                    <a:cubicBezTo>
                      <a:pt x="214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14" y="5894"/>
                      <a:pt x="464" y="5894"/>
                    </a:cubicBezTo>
                    <a:lnTo>
                      <a:pt x="1727" y="5894"/>
                    </a:lnTo>
                    <a:cubicBezTo>
                      <a:pt x="1988" y="5894"/>
                      <a:pt x="2203" y="5692"/>
                      <a:pt x="2203" y="5430"/>
                    </a:cubicBezTo>
                    <a:lnTo>
                      <a:pt x="2203" y="477"/>
                    </a:lnTo>
                    <a:cubicBezTo>
                      <a:pt x="2203" y="215"/>
                      <a:pt x="1988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6"/>
              <p:cNvSpPr/>
              <p:nvPr/>
            </p:nvSpPr>
            <p:spPr>
              <a:xfrm>
                <a:off x="2442250" y="3283275"/>
                <a:ext cx="4022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596" extrusionOk="0">
                    <a:moveTo>
                      <a:pt x="799" y="0"/>
                    </a:moveTo>
                    <a:cubicBezTo>
                      <a:pt x="358" y="0"/>
                      <a:pt x="1" y="358"/>
                      <a:pt x="1" y="798"/>
                    </a:cubicBezTo>
                    <a:cubicBezTo>
                      <a:pt x="1" y="1239"/>
                      <a:pt x="358" y="1596"/>
                      <a:pt x="799" y="1596"/>
                    </a:cubicBezTo>
                    <a:cubicBezTo>
                      <a:pt x="1251" y="1596"/>
                      <a:pt x="1608" y="1239"/>
                      <a:pt x="1608" y="798"/>
                    </a:cubicBezTo>
                    <a:cubicBezTo>
                      <a:pt x="1608" y="358"/>
                      <a:pt x="1239" y="0"/>
                      <a:pt x="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6"/>
              <p:cNvSpPr/>
              <p:nvPr/>
            </p:nvSpPr>
            <p:spPr>
              <a:xfrm>
                <a:off x="2426175" y="3251125"/>
                <a:ext cx="732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489" extrusionOk="0">
                    <a:moveTo>
                      <a:pt x="251" y="0"/>
                    </a:moveTo>
                    <a:cubicBezTo>
                      <a:pt x="108" y="0"/>
                      <a:pt x="1" y="108"/>
                      <a:pt x="1" y="251"/>
                    </a:cubicBezTo>
                    <a:cubicBezTo>
                      <a:pt x="1" y="381"/>
                      <a:pt x="108" y="489"/>
                      <a:pt x="251" y="489"/>
                    </a:cubicBezTo>
                    <a:lnTo>
                      <a:pt x="2680" y="489"/>
                    </a:lnTo>
                    <a:cubicBezTo>
                      <a:pt x="2811" y="489"/>
                      <a:pt x="2930" y="381"/>
                      <a:pt x="2930" y="251"/>
                    </a:cubicBezTo>
                    <a:cubicBezTo>
                      <a:pt x="2930" y="108"/>
                      <a:pt x="2811" y="0"/>
                      <a:pt x="26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6"/>
              <p:cNvSpPr/>
              <p:nvPr/>
            </p:nvSpPr>
            <p:spPr>
              <a:xfrm>
                <a:off x="2426175" y="3342800"/>
                <a:ext cx="732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1" extrusionOk="0">
                    <a:moveTo>
                      <a:pt x="251" y="1"/>
                    </a:moveTo>
                    <a:cubicBezTo>
                      <a:pt x="108" y="1"/>
                      <a:pt x="1" y="108"/>
                      <a:pt x="1" y="251"/>
                    </a:cubicBezTo>
                    <a:cubicBezTo>
                      <a:pt x="1" y="382"/>
                      <a:pt x="108" y="501"/>
                      <a:pt x="251" y="501"/>
                    </a:cubicBezTo>
                    <a:lnTo>
                      <a:pt x="2680" y="501"/>
                    </a:lnTo>
                    <a:cubicBezTo>
                      <a:pt x="2811" y="501"/>
                      <a:pt x="2930" y="382"/>
                      <a:pt x="2930" y="251"/>
                    </a:cubicBezTo>
                    <a:cubicBezTo>
                      <a:pt x="2930" y="108"/>
                      <a:pt x="2811" y="1"/>
                      <a:pt x="2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6"/>
              <p:cNvSpPr/>
              <p:nvPr/>
            </p:nvSpPr>
            <p:spPr>
              <a:xfrm>
                <a:off x="2340150" y="3415725"/>
                <a:ext cx="1509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038" h="1096" extrusionOk="0">
                    <a:moveTo>
                      <a:pt x="1" y="1"/>
                    </a:moveTo>
                    <a:lnTo>
                      <a:pt x="1" y="691"/>
                    </a:lnTo>
                    <a:cubicBezTo>
                      <a:pt x="1" y="917"/>
                      <a:pt x="180" y="1096"/>
                      <a:pt x="394" y="1096"/>
                    </a:cubicBezTo>
                    <a:lnTo>
                      <a:pt x="5645" y="1096"/>
                    </a:lnTo>
                    <a:cubicBezTo>
                      <a:pt x="5859" y="1096"/>
                      <a:pt x="6037" y="917"/>
                      <a:pt x="6037" y="691"/>
                    </a:cubicBezTo>
                    <a:lnTo>
                      <a:pt x="60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6"/>
              <p:cNvSpPr/>
              <p:nvPr/>
            </p:nvSpPr>
            <p:spPr>
              <a:xfrm>
                <a:off x="2299675" y="3409475"/>
                <a:ext cx="2319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9276" h="275" extrusionOk="0">
                    <a:moveTo>
                      <a:pt x="155" y="1"/>
                    </a:moveTo>
                    <a:cubicBezTo>
                      <a:pt x="72" y="1"/>
                      <a:pt x="1" y="60"/>
                      <a:pt x="1" y="143"/>
                    </a:cubicBezTo>
                    <a:cubicBezTo>
                      <a:pt x="1" y="215"/>
                      <a:pt x="72" y="274"/>
                      <a:pt x="155" y="274"/>
                    </a:cubicBezTo>
                    <a:lnTo>
                      <a:pt x="9121" y="274"/>
                    </a:lnTo>
                    <a:cubicBezTo>
                      <a:pt x="9204" y="274"/>
                      <a:pt x="9276" y="215"/>
                      <a:pt x="9276" y="143"/>
                    </a:cubicBezTo>
                    <a:cubicBezTo>
                      <a:pt x="9276" y="60"/>
                      <a:pt x="9204" y="1"/>
                      <a:pt x="9121" y="1"/>
                    </a:cubicBez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6"/>
              <p:cNvSpPr/>
              <p:nvPr/>
            </p:nvSpPr>
            <p:spPr>
              <a:xfrm>
                <a:off x="2345825" y="3169575"/>
                <a:ext cx="13992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1691" extrusionOk="0">
                    <a:moveTo>
                      <a:pt x="393" y="0"/>
                    </a:moveTo>
                    <a:cubicBezTo>
                      <a:pt x="179" y="0"/>
                      <a:pt x="0" y="179"/>
                      <a:pt x="0" y="393"/>
                    </a:cubicBezTo>
                    <a:lnTo>
                      <a:pt x="0" y="1286"/>
                    </a:lnTo>
                    <a:cubicBezTo>
                      <a:pt x="0" y="1512"/>
                      <a:pt x="179" y="1691"/>
                      <a:pt x="393" y="1691"/>
                    </a:cubicBezTo>
                    <a:lnTo>
                      <a:pt x="5191" y="1691"/>
                    </a:lnTo>
                    <a:cubicBezTo>
                      <a:pt x="5418" y="1691"/>
                      <a:pt x="5596" y="1512"/>
                      <a:pt x="5596" y="1286"/>
                    </a:cubicBezTo>
                    <a:lnTo>
                      <a:pt x="5596" y="393"/>
                    </a:lnTo>
                    <a:cubicBezTo>
                      <a:pt x="5596" y="179"/>
                      <a:pt x="5418" y="0"/>
                      <a:pt x="5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6"/>
              <p:cNvSpPr/>
              <p:nvPr/>
            </p:nvSpPr>
            <p:spPr>
              <a:xfrm>
                <a:off x="2248475" y="3133550"/>
                <a:ext cx="13425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442" extrusionOk="0">
                    <a:moveTo>
                      <a:pt x="1" y="1"/>
                    </a:moveTo>
                    <a:lnTo>
                      <a:pt x="1" y="1441"/>
                    </a:lnTo>
                    <a:lnTo>
                      <a:pt x="537" y="1441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6"/>
              <p:cNvSpPr/>
              <p:nvPr/>
            </p:nvSpPr>
            <p:spPr>
              <a:xfrm>
                <a:off x="2248475" y="3173425"/>
                <a:ext cx="134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430" extrusionOk="0">
                    <a:moveTo>
                      <a:pt x="1" y="1"/>
                    </a:moveTo>
                    <a:lnTo>
                      <a:pt x="1" y="1430"/>
                    </a:lnTo>
                    <a:lnTo>
                      <a:pt x="537" y="1430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6"/>
              <p:cNvSpPr/>
              <p:nvPr/>
            </p:nvSpPr>
            <p:spPr>
              <a:xfrm>
                <a:off x="2225575" y="3204700"/>
                <a:ext cx="59250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1179" extrusionOk="0">
                    <a:moveTo>
                      <a:pt x="1179" y="0"/>
                    </a:moveTo>
                    <a:cubicBezTo>
                      <a:pt x="536" y="0"/>
                      <a:pt x="0" y="524"/>
                      <a:pt x="0" y="1179"/>
                    </a:cubicBezTo>
                    <a:lnTo>
                      <a:pt x="476" y="1179"/>
                    </a:lnTo>
                    <a:cubicBezTo>
                      <a:pt x="476" y="786"/>
                      <a:pt x="798" y="476"/>
                      <a:pt x="1179" y="476"/>
                    </a:cubicBezTo>
                    <a:cubicBezTo>
                      <a:pt x="1572" y="476"/>
                      <a:pt x="1893" y="786"/>
                      <a:pt x="1893" y="1179"/>
                    </a:cubicBezTo>
                    <a:lnTo>
                      <a:pt x="2369" y="1179"/>
                    </a:lnTo>
                    <a:cubicBezTo>
                      <a:pt x="2369" y="524"/>
                      <a:pt x="1834" y="0"/>
                      <a:pt x="11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6"/>
              <p:cNvSpPr/>
              <p:nvPr/>
            </p:nvSpPr>
            <p:spPr>
              <a:xfrm>
                <a:off x="2236575" y="3161825"/>
                <a:ext cx="37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20" extrusionOk="0">
                    <a:moveTo>
                      <a:pt x="310" y="1"/>
                    </a:moveTo>
                    <a:cubicBezTo>
                      <a:pt x="132" y="1"/>
                      <a:pt x="1" y="132"/>
                      <a:pt x="1" y="310"/>
                    </a:cubicBezTo>
                    <a:cubicBezTo>
                      <a:pt x="1" y="477"/>
                      <a:pt x="132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6"/>
              <p:cNvSpPr/>
              <p:nvPr/>
            </p:nvSpPr>
            <p:spPr>
              <a:xfrm>
                <a:off x="2241925" y="3025200"/>
                <a:ext cx="90525" cy="12682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073" extrusionOk="0">
                    <a:moveTo>
                      <a:pt x="1846" y="1"/>
                    </a:moveTo>
                    <a:cubicBezTo>
                      <a:pt x="834" y="1"/>
                      <a:pt x="1" y="834"/>
                      <a:pt x="1" y="1846"/>
                    </a:cubicBezTo>
                    <a:lnTo>
                      <a:pt x="1" y="5073"/>
                    </a:lnTo>
                    <a:lnTo>
                      <a:pt x="1061" y="5073"/>
                    </a:lnTo>
                    <a:lnTo>
                      <a:pt x="1061" y="1846"/>
                    </a:lnTo>
                    <a:cubicBezTo>
                      <a:pt x="1061" y="1418"/>
                      <a:pt x="1418" y="1060"/>
                      <a:pt x="1858" y="1060"/>
                    </a:cubicBezTo>
                    <a:lnTo>
                      <a:pt x="3620" y="1060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6"/>
              <p:cNvSpPr/>
              <p:nvPr/>
            </p:nvSpPr>
            <p:spPr>
              <a:xfrm>
                <a:off x="2302350" y="3022225"/>
                <a:ext cx="4140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299" extrusionOk="0">
                    <a:moveTo>
                      <a:pt x="394" y="1"/>
                    </a:moveTo>
                    <a:cubicBezTo>
                      <a:pt x="179" y="1"/>
                      <a:pt x="1" y="167"/>
                      <a:pt x="1" y="394"/>
                    </a:cubicBezTo>
                    <a:lnTo>
                      <a:pt x="1" y="905"/>
                    </a:lnTo>
                    <a:cubicBezTo>
                      <a:pt x="1" y="1120"/>
                      <a:pt x="179" y="1298"/>
                      <a:pt x="394" y="1298"/>
                    </a:cubicBezTo>
                    <a:lnTo>
                      <a:pt x="1263" y="1298"/>
                    </a:lnTo>
                    <a:cubicBezTo>
                      <a:pt x="1477" y="1298"/>
                      <a:pt x="1656" y="1120"/>
                      <a:pt x="1656" y="905"/>
                    </a:cubicBezTo>
                    <a:lnTo>
                      <a:pt x="1656" y="394"/>
                    </a:lnTo>
                    <a:cubicBezTo>
                      <a:pt x="1656" y="167"/>
                      <a:pt x="1477" y="1"/>
                      <a:pt x="12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6"/>
              <p:cNvSpPr/>
              <p:nvPr/>
            </p:nvSpPr>
            <p:spPr>
              <a:xfrm>
                <a:off x="2305925" y="3016725"/>
                <a:ext cx="65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644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03" y="1643"/>
                      <a:pt x="263" y="1584"/>
                      <a:pt x="263" y="1512"/>
                    </a:cubicBezTo>
                    <a:lnTo>
                      <a:pt x="263" y="143"/>
                    </a:lnTo>
                    <a:cubicBezTo>
                      <a:pt x="263" y="60"/>
                      <a:pt x="203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6"/>
              <p:cNvSpPr/>
              <p:nvPr/>
            </p:nvSpPr>
            <p:spPr>
              <a:xfrm>
                <a:off x="2317250" y="3016725"/>
                <a:ext cx="6850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644" extrusionOk="0">
                    <a:moveTo>
                      <a:pt x="143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43" y="1643"/>
                    </a:cubicBezTo>
                    <a:cubicBezTo>
                      <a:pt x="214" y="1643"/>
                      <a:pt x="274" y="1584"/>
                      <a:pt x="274" y="1512"/>
                    </a:cubicBezTo>
                    <a:lnTo>
                      <a:pt x="274" y="143"/>
                    </a:lnTo>
                    <a:cubicBezTo>
                      <a:pt x="274" y="60"/>
                      <a:pt x="214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6"/>
              <p:cNvSpPr/>
              <p:nvPr/>
            </p:nvSpPr>
            <p:spPr>
              <a:xfrm>
                <a:off x="2236275" y="3076100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1"/>
                    </a:moveTo>
                    <a:cubicBezTo>
                      <a:pt x="72" y="1"/>
                      <a:pt x="1" y="72"/>
                      <a:pt x="1" y="144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6"/>
              <p:cNvSpPr/>
              <p:nvPr/>
            </p:nvSpPr>
            <p:spPr>
              <a:xfrm>
                <a:off x="2236275" y="3117775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6"/>
              <p:cNvSpPr/>
              <p:nvPr/>
            </p:nvSpPr>
            <p:spPr>
              <a:xfrm>
                <a:off x="2236275" y="3096950"/>
                <a:ext cx="378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6" extrusionOk="0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6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4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6"/>
              <p:cNvSpPr/>
              <p:nvPr/>
            </p:nvSpPr>
            <p:spPr>
              <a:xfrm>
                <a:off x="2236275" y="3138600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1"/>
                    </a:moveTo>
                    <a:cubicBezTo>
                      <a:pt x="72" y="1"/>
                      <a:pt x="1" y="60"/>
                      <a:pt x="1" y="144"/>
                    </a:cubicBezTo>
                    <a:cubicBezTo>
                      <a:pt x="1" y="227"/>
                      <a:pt x="72" y="287"/>
                      <a:pt x="144" y="287"/>
                    </a:cubicBezTo>
                    <a:lnTo>
                      <a:pt x="1370" y="287"/>
                    </a:lnTo>
                    <a:cubicBezTo>
                      <a:pt x="1441" y="287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6"/>
              <p:cNvSpPr/>
              <p:nvPr/>
            </p:nvSpPr>
            <p:spPr>
              <a:xfrm>
                <a:off x="2569650" y="3133550"/>
                <a:ext cx="13125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42" extrusionOk="0">
                    <a:moveTo>
                      <a:pt x="1" y="1"/>
                    </a:moveTo>
                    <a:lnTo>
                      <a:pt x="1" y="1441"/>
                    </a:lnTo>
                    <a:lnTo>
                      <a:pt x="525" y="1441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6"/>
              <p:cNvSpPr/>
              <p:nvPr/>
            </p:nvSpPr>
            <p:spPr>
              <a:xfrm>
                <a:off x="2569650" y="3173425"/>
                <a:ext cx="131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30" extrusionOk="0">
                    <a:moveTo>
                      <a:pt x="1" y="1"/>
                    </a:moveTo>
                    <a:lnTo>
                      <a:pt x="1" y="1430"/>
                    </a:lnTo>
                    <a:lnTo>
                      <a:pt x="525" y="1430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36"/>
              <p:cNvSpPr/>
              <p:nvPr/>
            </p:nvSpPr>
            <p:spPr>
              <a:xfrm>
                <a:off x="2546725" y="3204700"/>
                <a:ext cx="58975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1179" extrusionOk="0">
                    <a:moveTo>
                      <a:pt x="1180" y="0"/>
                    </a:moveTo>
                    <a:cubicBezTo>
                      <a:pt x="525" y="0"/>
                      <a:pt x="1" y="524"/>
                      <a:pt x="1" y="1179"/>
                    </a:cubicBezTo>
                    <a:lnTo>
                      <a:pt x="477" y="1179"/>
                    </a:lnTo>
                    <a:cubicBezTo>
                      <a:pt x="477" y="786"/>
                      <a:pt x="787" y="476"/>
                      <a:pt x="1180" y="476"/>
                    </a:cubicBezTo>
                    <a:cubicBezTo>
                      <a:pt x="1573" y="476"/>
                      <a:pt x="1882" y="786"/>
                      <a:pt x="1882" y="1179"/>
                    </a:cubicBezTo>
                    <a:lnTo>
                      <a:pt x="2358" y="1179"/>
                    </a:lnTo>
                    <a:cubicBezTo>
                      <a:pt x="2358" y="524"/>
                      <a:pt x="1834" y="0"/>
                      <a:pt x="11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36"/>
              <p:cNvSpPr/>
              <p:nvPr/>
            </p:nvSpPr>
            <p:spPr>
              <a:xfrm>
                <a:off x="2557438" y="3161825"/>
                <a:ext cx="37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20" extrusionOk="0">
                    <a:moveTo>
                      <a:pt x="310" y="1"/>
                    </a:moveTo>
                    <a:cubicBezTo>
                      <a:pt x="143" y="1"/>
                      <a:pt x="1" y="132"/>
                      <a:pt x="1" y="310"/>
                    </a:cubicBezTo>
                    <a:cubicBezTo>
                      <a:pt x="1" y="477"/>
                      <a:pt x="143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6"/>
              <p:cNvSpPr/>
              <p:nvPr/>
            </p:nvSpPr>
            <p:spPr>
              <a:xfrm>
                <a:off x="2498800" y="3025200"/>
                <a:ext cx="90525" cy="12682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073" extrusionOk="0">
                    <a:moveTo>
                      <a:pt x="1" y="1"/>
                    </a:moveTo>
                    <a:lnTo>
                      <a:pt x="1" y="1060"/>
                    </a:lnTo>
                    <a:lnTo>
                      <a:pt x="1775" y="1060"/>
                    </a:lnTo>
                    <a:cubicBezTo>
                      <a:pt x="2216" y="1060"/>
                      <a:pt x="2573" y="1418"/>
                      <a:pt x="2573" y="1846"/>
                    </a:cubicBezTo>
                    <a:lnTo>
                      <a:pt x="2573" y="5073"/>
                    </a:lnTo>
                    <a:lnTo>
                      <a:pt x="3620" y="5073"/>
                    </a:lnTo>
                    <a:lnTo>
                      <a:pt x="3620" y="1846"/>
                    </a:lnTo>
                    <a:cubicBezTo>
                      <a:pt x="3620" y="834"/>
                      <a:pt x="2799" y="1"/>
                      <a:pt x="17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36"/>
              <p:cNvSpPr/>
              <p:nvPr/>
            </p:nvSpPr>
            <p:spPr>
              <a:xfrm>
                <a:off x="2487800" y="3022225"/>
                <a:ext cx="4140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299" extrusionOk="0">
                    <a:moveTo>
                      <a:pt x="393" y="1"/>
                    </a:moveTo>
                    <a:cubicBezTo>
                      <a:pt x="167" y="1"/>
                      <a:pt x="0" y="167"/>
                      <a:pt x="0" y="394"/>
                    </a:cubicBezTo>
                    <a:lnTo>
                      <a:pt x="0" y="905"/>
                    </a:lnTo>
                    <a:cubicBezTo>
                      <a:pt x="0" y="1120"/>
                      <a:pt x="179" y="1298"/>
                      <a:pt x="393" y="1298"/>
                    </a:cubicBezTo>
                    <a:lnTo>
                      <a:pt x="1251" y="1298"/>
                    </a:lnTo>
                    <a:cubicBezTo>
                      <a:pt x="1477" y="1298"/>
                      <a:pt x="1655" y="1120"/>
                      <a:pt x="1655" y="905"/>
                    </a:cubicBezTo>
                    <a:lnTo>
                      <a:pt x="1655" y="394"/>
                    </a:lnTo>
                    <a:cubicBezTo>
                      <a:pt x="1655" y="167"/>
                      <a:pt x="1477" y="1"/>
                      <a:pt x="12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6"/>
              <p:cNvSpPr/>
              <p:nvPr/>
            </p:nvSpPr>
            <p:spPr>
              <a:xfrm>
                <a:off x="2518750" y="3016725"/>
                <a:ext cx="68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644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15" y="1643"/>
                      <a:pt x="275" y="1584"/>
                      <a:pt x="275" y="1512"/>
                    </a:cubicBezTo>
                    <a:lnTo>
                      <a:pt x="275" y="143"/>
                    </a:lnTo>
                    <a:cubicBezTo>
                      <a:pt x="275" y="60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6"/>
              <p:cNvSpPr/>
              <p:nvPr/>
            </p:nvSpPr>
            <p:spPr>
              <a:xfrm>
                <a:off x="2507450" y="3016725"/>
                <a:ext cx="65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644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31" y="1643"/>
                    </a:cubicBezTo>
                    <a:cubicBezTo>
                      <a:pt x="203" y="1643"/>
                      <a:pt x="262" y="1584"/>
                      <a:pt x="262" y="1512"/>
                    </a:cubicBezTo>
                    <a:lnTo>
                      <a:pt x="262" y="143"/>
                    </a:lnTo>
                    <a:cubicBezTo>
                      <a:pt x="262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6"/>
              <p:cNvSpPr/>
              <p:nvPr/>
            </p:nvSpPr>
            <p:spPr>
              <a:xfrm>
                <a:off x="2557450" y="3076100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4"/>
                    </a:cubicBezTo>
                    <a:cubicBezTo>
                      <a:pt x="1501" y="72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6"/>
              <p:cNvSpPr/>
              <p:nvPr/>
            </p:nvSpPr>
            <p:spPr>
              <a:xfrm>
                <a:off x="2557450" y="3117775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36"/>
              <p:cNvSpPr/>
              <p:nvPr/>
            </p:nvSpPr>
            <p:spPr>
              <a:xfrm>
                <a:off x="2557450" y="3096950"/>
                <a:ext cx="375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6" extrusionOk="0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4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6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36"/>
              <p:cNvSpPr/>
              <p:nvPr/>
            </p:nvSpPr>
            <p:spPr>
              <a:xfrm>
                <a:off x="2557450" y="3138600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7"/>
                      <a:pt x="143" y="287"/>
                    </a:cubicBezTo>
                    <a:lnTo>
                      <a:pt x="1358" y="287"/>
                    </a:lnTo>
                    <a:cubicBezTo>
                      <a:pt x="1441" y="287"/>
                      <a:pt x="1501" y="227"/>
                      <a:pt x="1501" y="144"/>
                    </a:cubicBezTo>
                    <a:cubicBezTo>
                      <a:pt x="1501" y="60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6"/>
              <p:cNvSpPr/>
              <p:nvPr/>
            </p:nvSpPr>
            <p:spPr>
              <a:xfrm>
                <a:off x="2391050" y="2983525"/>
                <a:ext cx="4915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1216" extrusionOk="0">
                    <a:moveTo>
                      <a:pt x="1" y="1"/>
                    </a:moveTo>
                    <a:lnTo>
                      <a:pt x="1" y="1215"/>
                    </a:lnTo>
                    <a:lnTo>
                      <a:pt x="1965" y="1215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6"/>
              <p:cNvSpPr/>
              <p:nvPr/>
            </p:nvSpPr>
            <p:spPr>
              <a:xfrm>
                <a:off x="2398200" y="2801950"/>
                <a:ext cx="351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406" extrusionOk="0">
                    <a:moveTo>
                      <a:pt x="703" y="1"/>
                    </a:moveTo>
                    <a:cubicBezTo>
                      <a:pt x="310" y="1"/>
                      <a:pt x="1" y="322"/>
                      <a:pt x="1" y="703"/>
                    </a:cubicBezTo>
                    <a:cubicBezTo>
                      <a:pt x="1" y="1096"/>
                      <a:pt x="310" y="1406"/>
                      <a:pt x="703" y="1406"/>
                    </a:cubicBezTo>
                    <a:cubicBezTo>
                      <a:pt x="1084" y="1406"/>
                      <a:pt x="1406" y="1096"/>
                      <a:pt x="1406" y="703"/>
                    </a:cubicBezTo>
                    <a:cubicBezTo>
                      <a:pt x="1406" y="322"/>
                      <a:pt x="1084" y="1"/>
                      <a:pt x="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6"/>
              <p:cNvSpPr/>
              <p:nvPr/>
            </p:nvSpPr>
            <p:spPr>
              <a:xfrm>
                <a:off x="2315150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36"/>
              <p:cNvSpPr/>
              <p:nvPr/>
            </p:nvSpPr>
            <p:spPr>
              <a:xfrm>
                <a:off x="2477075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58" y="0"/>
                      <a:pt x="1" y="346"/>
                      <a:pt x="1" y="774"/>
                    </a:cubicBezTo>
                    <a:cubicBezTo>
                      <a:pt x="1" y="1203"/>
                      <a:pt x="358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36"/>
              <p:cNvSpPr/>
              <p:nvPr/>
            </p:nvSpPr>
            <p:spPr>
              <a:xfrm>
                <a:off x="2334800" y="2819525"/>
                <a:ext cx="161950" cy="166700"/>
              </a:xfrm>
              <a:custGeom>
                <a:avLst/>
                <a:gdLst/>
                <a:ahLst/>
                <a:cxnLst/>
                <a:rect l="l" t="t" r="r" b="b"/>
                <a:pathLst>
                  <a:path w="6478" h="6668" extrusionOk="0">
                    <a:moveTo>
                      <a:pt x="453" y="0"/>
                    </a:moveTo>
                    <a:cubicBezTo>
                      <a:pt x="203" y="0"/>
                      <a:pt x="1" y="215"/>
                      <a:pt x="1" y="465"/>
                    </a:cubicBezTo>
                    <a:lnTo>
                      <a:pt x="1" y="6204"/>
                    </a:lnTo>
                    <a:cubicBezTo>
                      <a:pt x="1" y="6454"/>
                      <a:pt x="203" y="6668"/>
                      <a:pt x="453" y="6668"/>
                    </a:cubicBezTo>
                    <a:lnTo>
                      <a:pt x="6013" y="6668"/>
                    </a:lnTo>
                    <a:cubicBezTo>
                      <a:pt x="6275" y="6668"/>
                      <a:pt x="6478" y="6454"/>
                      <a:pt x="6478" y="6204"/>
                    </a:cubicBezTo>
                    <a:lnTo>
                      <a:pt x="6478" y="465"/>
                    </a:lnTo>
                    <a:cubicBezTo>
                      <a:pt x="6478" y="215"/>
                      <a:pt x="6275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6"/>
              <p:cNvSpPr/>
              <p:nvPr/>
            </p:nvSpPr>
            <p:spPr>
              <a:xfrm>
                <a:off x="2327075" y="2878150"/>
                <a:ext cx="7750" cy="494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978" extrusionOk="0">
                    <a:moveTo>
                      <a:pt x="155" y="1"/>
                    </a:moveTo>
                    <a:cubicBezTo>
                      <a:pt x="60" y="1"/>
                      <a:pt x="0" y="72"/>
                      <a:pt x="0" y="156"/>
                    </a:cubicBezTo>
                    <a:lnTo>
                      <a:pt x="0" y="1823"/>
                    </a:lnTo>
                    <a:cubicBezTo>
                      <a:pt x="0" y="1906"/>
                      <a:pt x="60" y="1977"/>
                      <a:pt x="155" y="1977"/>
                    </a:cubicBezTo>
                    <a:cubicBezTo>
                      <a:pt x="238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8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6"/>
              <p:cNvSpPr/>
              <p:nvPr/>
            </p:nvSpPr>
            <p:spPr>
              <a:xfrm>
                <a:off x="2496725" y="2878150"/>
                <a:ext cx="7775" cy="49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978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823"/>
                    </a:lnTo>
                    <a:cubicBezTo>
                      <a:pt x="1" y="1906"/>
                      <a:pt x="72" y="1977"/>
                      <a:pt x="155" y="1977"/>
                    </a:cubicBezTo>
                    <a:cubicBezTo>
                      <a:pt x="239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9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6"/>
              <p:cNvSpPr/>
              <p:nvPr/>
            </p:nvSpPr>
            <p:spPr>
              <a:xfrm>
                <a:off x="2355350" y="2937400"/>
                <a:ext cx="12087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1406" extrusionOk="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lnTo>
                      <a:pt x="0" y="953"/>
                    </a:lnTo>
                    <a:cubicBezTo>
                      <a:pt x="0" y="1203"/>
                      <a:pt x="203" y="1405"/>
                      <a:pt x="465" y="1405"/>
                    </a:cubicBezTo>
                    <a:lnTo>
                      <a:pt x="4370" y="1405"/>
                    </a:lnTo>
                    <a:cubicBezTo>
                      <a:pt x="4620" y="1405"/>
                      <a:pt x="4834" y="1203"/>
                      <a:pt x="4834" y="953"/>
                    </a:cubicBezTo>
                    <a:lnTo>
                      <a:pt x="4834" y="465"/>
                    </a:lnTo>
                    <a:cubicBezTo>
                      <a:pt x="4834" y="203"/>
                      <a:pt x="4620" y="0"/>
                      <a:pt x="43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6"/>
              <p:cNvSpPr/>
              <p:nvPr/>
            </p:nvSpPr>
            <p:spPr>
              <a:xfrm>
                <a:off x="2351475" y="2933825"/>
                <a:ext cx="128300" cy="42600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1704" extrusionOk="0">
                    <a:moveTo>
                      <a:pt x="4525" y="298"/>
                    </a:moveTo>
                    <a:cubicBezTo>
                      <a:pt x="4691" y="298"/>
                      <a:pt x="4834" y="429"/>
                      <a:pt x="4834" y="608"/>
                    </a:cubicBezTo>
                    <a:lnTo>
                      <a:pt x="4834" y="1096"/>
                    </a:lnTo>
                    <a:cubicBezTo>
                      <a:pt x="4834" y="1263"/>
                      <a:pt x="4691" y="1405"/>
                      <a:pt x="4525" y="1405"/>
                    </a:cubicBezTo>
                    <a:lnTo>
                      <a:pt x="620" y="1405"/>
                    </a:lnTo>
                    <a:cubicBezTo>
                      <a:pt x="441" y="1405"/>
                      <a:pt x="298" y="1263"/>
                      <a:pt x="298" y="1096"/>
                    </a:cubicBezTo>
                    <a:lnTo>
                      <a:pt x="298" y="608"/>
                    </a:lnTo>
                    <a:cubicBezTo>
                      <a:pt x="298" y="429"/>
                      <a:pt x="441" y="298"/>
                      <a:pt x="620" y="298"/>
                    </a:cubicBezTo>
                    <a:close/>
                    <a:moveTo>
                      <a:pt x="620" y="0"/>
                    </a:moveTo>
                    <a:cubicBezTo>
                      <a:pt x="274" y="0"/>
                      <a:pt x="0" y="274"/>
                      <a:pt x="0" y="608"/>
                    </a:cubicBezTo>
                    <a:lnTo>
                      <a:pt x="0" y="1096"/>
                    </a:lnTo>
                    <a:cubicBezTo>
                      <a:pt x="0" y="1429"/>
                      <a:pt x="274" y="1703"/>
                      <a:pt x="620" y="1703"/>
                    </a:cubicBezTo>
                    <a:lnTo>
                      <a:pt x="4525" y="1703"/>
                    </a:lnTo>
                    <a:cubicBezTo>
                      <a:pt x="4858" y="1703"/>
                      <a:pt x="5132" y="1429"/>
                      <a:pt x="5132" y="1096"/>
                    </a:cubicBezTo>
                    <a:lnTo>
                      <a:pt x="5132" y="608"/>
                    </a:lnTo>
                    <a:cubicBezTo>
                      <a:pt x="5132" y="274"/>
                      <a:pt x="4858" y="0"/>
                      <a:pt x="4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6"/>
              <p:cNvSpPr/>
              <p:nvPr/>
            </p:nvSpPr>
            <p:spPr>
              <a:xfrm>
                <a:off x="2356525" y="2883525"/>
                <a:ext cx="387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9" extrusionOk="0">
                    <a:moveTo>
                      <a:pt x="775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75" y="1548"/>
                    </a:cubicBezTo>
                    <a:cubicBezTo>
                      <a:pt x="1203" y="1548"/>
                      <a:pt x="1549" y="1203"/>
                      <a:pt x="1549" y="774"/>
                    </a:cubicBezTo>
                    <a:cubicBezTo>
                      <a:pt x="1549" y="346"/>
                      <a:pt x="1203" y="0"/>
                      <a:pt x="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6"/>
              <p:cNvSpPr/>
              <p:nvPr/>
            </p:nvSpPr>
            <p:spPr>
              <a:xfrm>
                <a:off x="2352675" y="2879650"/>
                <a:ext cx="46450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929" y="298"/>
                    </a:moveTo>
                    <a:cubicBezTo>
                      <a:pt x="1274" y="298"/>
                      <a:pt x="1560" y="584"/>
                      <a:pt x="1560" y="929"/>
                    </a:cubicBezTo>
                    <a:cubicBezTo>
                      <a:pt x="1560" y="1274"/>
                      <a:pt x="1274" y="1560"/>
                      <a:pt x="929" y="1560"/>
                    </a:cubicBezTo>
                    <a:cubicBezTo>
                      <a:pt x="583" y="1560"/>
                      <a:pt x="298" y="1274"/>
                      <a:pt x="298" y="929"/>
                    </a:cubicBezTo>
                    <a:cubicBezTo>
                      <a:pt x="298" y="584"/>
                      <a:pt x="583" y="298"/>
                      <a:pt x="929" y="298"/>
                    </a:cubicBezTo>
                    <a:close/>
                    <a:moveTo>
                      <a:pt x="929" y="1"/>
                    </a:moveTo>
                    <a:cubicBezTo>
                      <a:pt x="417" y="1"/>
                      <a:pt x="0" y="417"/>
                      <a:pt x="0" y="929"/>
                    </a:cubicBezTo>
                    <a:cubicBezTo>
                      <a:pt x="0" y="1441"/>
                      <a:pt x="417" y="1858"/>
                      <a:pt x="929" y="1858"/>
                    </a:cubicBezTo>
                    <a:cubicBezTo>
                      <a:pt x="1441" y="1858"/>
                      <a:pt x="1857" y="1441"/>
                      <a:pt x="1857" y="929"/>
                    </a:cubicBezTo>
                    <a:cubicBezTo>
                      <a:pt x="1857" y="417"/>
                      <a:pt x="1441" y="1"/>
                      <a:pt x="9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6"/>
              <p:cNvSpPr/>
              <p:nvPr/>
            </p:nvSpPr>
            <p:spPr>
              <a:xfrm>
                <a:off x="2436000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0" y="1203"/>
                      <a:pt x="1560" y="774"/>
                    </a:cubicBezTo>
                    <a:cubicBezTo>
                      <a:pt x="1560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6"/>
              <p:cNvSpPr/>
              <p:nvPr/>
            </p:nvSpPr>
            <p:spPr>
              <a:xfrm>
                <a:off x="2432425" y="2879650"/>
                <a:ext cx="46175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58" extrusionOk="0">
                    <a:moveTo>
                      <a:pt x="930" y="298"/>
                    </a:moveTo>
                    <a:cubicBezTo>
                      <a:pt x="1275" y="298"/>
                      <a:pt x="1549" y="584"/>
                      <a:pt x="1549" y="929"/>
                    </a:cubicBezTo>
                    <a:cubicBezTo>
                      <a:pt x="1549" y="1274"/>
                      <a:pt x="1275" y="1560"/>
                      <a:pt x="930" y="1560"/>
                    </a:cubicBezTo>
                    <a:cubicBezTo>
                      <a:pt x="572" y="1560"/>
                      <a:pt x="299" y="1274"/>
                      <a:pt x="299" y="929"/>
                    </a:cubicBezTo>
                    <a:cubicBezTo>
                      <a:pt x="299" y="584"/>
                      <a:pt x="572" y="298"/>
                      <a:pt x="930" y="298"/>
                    </a:cubicBezTo>
                    <a:close/>
                    <a:moveTo>
                      <a:pt x="930" y="1"/>
                    </a:moveTo>
                    <a:cubicBezTo>
                      <a:pt x="418" y="1"/>
                      <a:pt x="1" y="417"/>
                      <a:pt x="1" y="929"/>
                    </a:cubicBezTo>
                    <a:cubicBezTo>
                      <a:pt x="1" y="1441"/>
                      <a:pt x="418" y="1858"/>
                      <a:pt x="930" y="1858"/>
                    </a:cubicBezTo>
                    <a:cubicBezTo>
                      <a:pt x="1430" y="1858"/>
                      <a:pt x="1846" y="1441"/>
                      <a:pt x="1846" y="929"/>
                    </a:cubicBezTo>
                    <a:cubicBezTo>
                      <a:pt x="1846" y="417"/>
                      <a:pt x="1442" y="1"/>
                      <a:pt x="9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6"/>
              <p:cNvSpPr/>
              <p:nvPr/>
            </p:nvSpPr>
            <p:spPr>
              <a:xfrm>
                <a:off x="2377975" y="2890375"/>
                <a:ext cx="805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22" extrusionOk="0">
                    <a:moveTo>
                      <a:pt x="155" y="0"/>
                    </a:moveTo>
                    <a:cubicBezTo>
                      <a:pt x="71" y="0"/>
                      <a:pt x="0" y="72"/>
                      <a:pt x="0" y="155"/>
                    </a:cubicBezTo>
                    <a:cubicBezTo>
                      <a:pt x="0" y="250"/>
                      <a:pt x="71" y="322"/>
                      <a:pt x="155" y="322"/>
                    </a:cubicBezTo>
                    <a:cubicBezTo>
                      <a:pt x="250" y="322"/>
                      <a:pt x="322" y="250"/>
                      <a:pt x="322" y="155"/>
                    </a:cubicBezTo>
                    <a:cubicBezTo>
                      <a:pt x="322" y="72"/>
                      <a:pt x="250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6"/>
              <p:cNvSpPr/>
              <p:nvPr/>
            </p:nvSpPr>
            <p:spPr>
              <a:xfrm>
                <a:off x="2458025" y="2890375"/>
                <a:ext cx="807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22" extrusionOk="0">
                    <a:moveTo>
                      <a:pt x="156" y="0"/>
                    </a:moveTo>
                    <a:cubicBezTo>
                      <a:pt x="72" y="0"/>
                      <a:pt x="1" y="72"/>
                      <a:pt x="1" y="155"/>
                    </a:cubicBezTo>
                    <a:cubicBezTo>
                      <a:pt x="1" y="250"/>
                      <a:pt x="72" y="322"/>
                      <a:pt x="156" y="322"/>
                    </a:cubicBezTo>
                    <a:cubicBezTo>
                      <a:pt x="251" y="322"/>
                      <a:pt x="322" y="250"/>
                      <a:pt x="322" y="155"/>
                    </a:cubicBezTo>
                    <a:cubicBezTo>
                      <a:pt x="322" y="72"/>
                      <a:pt x="251" y="0"/>
                      <a:pt x="1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6"/>
              <p:cNvSpPr/>
              <p:nvPr/>
            </p:nvSpPr>
            <p:spPr>
              <a:xfrm>
                <a:off x="2329450" y="3009725"/>
                <a:ext cx="172650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6883" extrusionOk="0">
                    <a:moveTo>
                      <a:pt x="393" y="1"/>
                    </a:moveTo>
                    <a:cubicBezTo>
                      <a:pt x="179" y="1"/>
                      <a:pt x="0" y="179"/>
                      <a:pt x="0" y="393"/>
                    </a:cubicBezTo>
                    <a:lnTo>
                      <a:pt x="0" y="6478"/>
                    </a:lnTo>
                    <a:cubicBezTo>
                      <a:pt x="0" y="6704"/>
                      <a:pt x="179" y="6882"/>
                      <a:pt x="393" y="6882"/>
                    </a:cubicBezTo>
                    <a:lnTo>
                      <a:pt x="6501" y="6882"/>
                    </a:lnTo>
                    <a:cubicBezTo>
                      <a:pt x="6727" y="6882"/>
                      <a:pt x="6906" y="6704"/>
                      <a:pt x="6906" y="6478"/>
                    </a:cubicBezTo>
                    <a:lnTo>
                      <a:pt x="6906" y="393"/>
                    </a:lnTo>
                    <a:cubicBezTo>
                      <a:pt x="6906" y="179"/>
                      <a:pt x="6727" y="1"/>
                      <a:pt x="65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6"/>
              <p:cNvSpPr/>
              <p:nvPr/>
            </p:nvSpPr>
            <p:spPr>
              <a:xfrm>
                <a:off x="2387788" y="2988900"/>
                <a:ext cx="56000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286" extrusionOk="0">
                    <a:moveTo>
                      <a:pt x="144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26"/>
                      <a:pt x="60" y="286"/>
                      <a:pt x="144" y="286"/>
                    </a:cubicBezTo>
                    <a:lnTo>
                      <a:pt x="2096" y="286"/>
                    </a:lnTo>
                    <a:cubicBezTo>
                      <a:pt x="2168" y="286"/>
                      <a:pt x="2239" y="226"/>
                      <a:pt x="2239" y="143"/>
                    </a:cubicBezTo>
                    <a:cubicBezTo>
                      <a:pt x="2239" y="72"/>
                      <a:pt x="2168" y="0"/>
                      <a:pt x="2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6"/>
              <p:cNvSpPr/>
              <p:nvPr/>
            </p:nvSpPr>
            <p:spPr>
              <a:xfrm>
                <a:off x="2387788" y="2999600"/>
                <a:ext cx="560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275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5"/>
                      <a:pt x="60" y="275"/>
                      <a:pt x="144" y="275"/>
                    </a:cubicBezTo>
                    <a:lnTo>
                      <a:pt x="2096" y="275"/>
                    </a:lnTo>
                    <a:cubicBezTo>
                      <a:pt x="2168" y="275"/>
                      <a:pt x="2239" y="215"/>
                      <a:pt x="2239" y="132"/>
                    </a:cubicBezTo>
                    <a:cubicBezTo>
                      <a:pt x="2239" y="60"/>
                      <a:pt x="2168" y="1"/>
                      <a:pt x="20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6"/>
              <p:cNvSpPr/>
              <p:nvPr/>
            </p:nvSpPr>
            <p:spPr>
              <a:xfrm>
                <a:off x="2329450" y="3032350"/>
                <a:ext cx="1726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489" extrusionOk="0">
                    <a:moveTo>
                      <a:pt x="0" y="0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6"/>
              <p:cNvSpPr/>
              <p:nvPr/>
            </p:nvSpPr>
            <p:spPr>
              <a:xfrm>
                <a:off x="2329450" y="3151100"/>
                <a:ext cx="1726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490" extrusionOk="0">
                    <a:moveTo>
                      <a:pt x="0" y="1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6"/>
              <p:cNvSpPr/>
              <p:nvPr/>
            </p:nvSpPr>
            <p:spPr>
              <a:xfrm>
                <a:off x="2384225" y="3064200"/>
                <a:ext cx="62825" cy="6282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513" extrusionOk="0">
                    <a:moveTo>
                      <a:pt x="1262" y="0"/>
                    </a:moveTo>
                    <a:cubicBezTo>
                      <a:pt x="560" y="0"/>
                      <a:pt x="0" y="572"/>
                      <a:pt x="0" y="1262"/>
                    </a:cubicBezTo>
                    <a:cubicBezTo>
                      <a:pt x="0" y="1953"/>
                      <a:pt x="560" y="2513"/>
                      <a:pt x="1262" y="2513"/>
                    </a:cubicBezTo>
                    <a:cubicBezTo>
                      <a:pt x="1953" y="2513"/>
                      <a:pt x="2512" y="1953"/>
                      <a:pt x="2512" y="1262"/>
                    </a:cubicBezTo>
                    <a:cubicBezTo>
                      <a:pt x="2512" y="572"/>
                      <a:pt x="1953" y="0"/>
                      <a:pt x="12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6"/>
              <p:cNvSpPr/>
              <p:nvPr/>
            </p:nvSpPr>
            <p:spPr>
              <a:xfrm>
                <a:off x="2380650" y="3060625"/>
                <a:ext cx="70275" cy="7027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11" extrusionOk="0">
                    <a:moveTo>
                      <a:pt x="1405" y="298"/>
                    </a:moveTo>
                    <a:cubicBezTo>
                      <a:pt x="2012" y="298"/>
                      <a:pt x="2512" y="798"/>
                      <a:pt x="2512" y="1405"/>
                    </a:cubicBezTo>
                    <a:cubicBezTo>
                      <a:pt x="2512" y="2013"/>
                      <a:pt x="2012" y="2513"/>
                      <a:pt x="1405" y="2513"/>
                    </a:cubicBezTo>
                    <a:cubicBezTo>
                      <a:pt x="786" y="2513"/>
                      <a:pt x="298" y="2013"/>
                      <a:pt x="298" y="1405"/>
                    </a:cubicBezTo>
                    <a:cubicBezTo>
                      <a:pt x="298" y="798"/>
                      <a:pt x="786" y="298"/>
                      <a:pt x="1405" y="298"/>
                    </a:cubicBezTo>
                    <a:close/>
                    <a:moveTo>
                      <a:pt x="1405" y="1"/>
                    </a:moveTo>
                    <a:cubicBezTo>
                      <a:pt x="631" y="1"/>
                      <a:pt x="0" y="632"/>
                      <a:pt x="0" y="1405"/>
                    </a:cubicBezTo>
                    <a:cubicBezTo>
                      <a:pt x="0" y="2179"/>
                      <a:pt x="631" y="2810"/>
                      <a:pt x="1405" y="2810"/>
                    </a:cubicBezTo>
                    <a:cubicBezTo>
                      <a:pt x="2179" y="2810"/>
                      <a:pt x="2810" y="2179"/>
                      <a:pt x="2810" y="1405"/>
                    </a:cubicBezTo>
                    <a:cubicBezTo>
                      <a:pt x="2810" y="632"/>
                      <a:pt x="2179" y="1"/>
                      <a:pt x="1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6"/>
              <p:cNvSpPr/>
              <p:nvPr/>
            </p:nvSpPr>
            <p:spPr>
              <a:xfrm>
                <a:off x="2327650" y="3404725"/>
                <a:ext cx="1762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7050" h="667" extrusionOk="0">
                    <a:moveTo>
                      <a:pt x="334" y="0"/>
                    </a:moveTo>
                    <a:cubicBezTo>
                      <a:pt x="144" y="0"/>
                      <a:pt x="1" y="143"/>
                      <a:pt x="1" y="333"/>
                    </a:cubicBezTo>
                    <a:cubicBezTo>
                      <a:pt x="1" y="512"/>
                      <a:pt x="144" y="667"/>
                      <a:pt x="334" y="667"/>
                    </a:cubicBezTo>
                    <a:lnTo>
                      <a:pt x="6716" y="667"/>
                    </a:lnTo>
                    <a:cubicBezTo>
                      <a:pt x="6895" y="667"/>
                      <a:pt x="7049" y="512"/>
                      <a:pt x="7049" y="333"/>
                    </a:cubicBezTo>
                    <a:cubicBezTo>
                      <a:pt x="7049" y="143"/>
                      <a:pt x="6895" y="0"/>
                      <a:pt x="67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6"/>
              <p:cNvSpPr/>
              <p:nvPr/>
            </p:nvSpPr>
            <p:spPr>
              <a:xfrm>
                <a:off x="2254425" y="3320775"/>
                <a:ext cx="554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6192" extrusionOk="0">
                    <a:moveTo>
                      <a:pt x="489" y="1"/>
                    </a:moveTo>
                    <a:cubicBezTo>
                      <a:pt x="215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15" y="6192"/>
                      <a:pt x="489" y="6192"/>
                    </a:cubicBezTo>
                    <a:lnTo>
                      <a:pt x="1727" y="6192"/>
                    </a:lnTo>
                    <a:cubicBezTo>
                      <a:pt x="2001" y="6192"/>
                      <a:pt x="2216" y="5966"/>
                      <a:pt x="2216" y="5704"/>
                    </a:cubicBezTo>
                    <a:lnTo>
                      <a:pt x="2216" y="489"/>
                    </a:lnTo>
                    <a:cubicBezTo>
                      <a:pt x="2216" y="227"/>
                      <a:pt x="2001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36"/>
              <p:cNvSpPr/>
              <p:nvPr/>
            </p:nvSpPr>
            <p:spPr>
              <a:xfrm>
                <a:off x="2254425" y="3444600"/>
                <a:ext cx="5540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239" extrusionOk="0">
                    <a:moveTo>
                      <a:pt x="1" y="1"/>
                    </a:moveTo>
                    <a:lnTo>
                      <a:pt x="1" y="751"/>
                    </a:lnTo>
                    <a:cubicBezTo>
                      <a:pt x="1" y="1013"/>
                      <a:pt x="215" y="1239"/>
                      <a:pt x="489" y="1239"/>
                    </a:cubicBezTo>
                    <a:lnTo>
                      <a:pt x="1727" y="1239"/>
                    </a:lnTo>
                    <a:cubicBezTo>
                      <a:pt x="2001" y="1239"/>
                      <a:pt x="2216" y="1013"/>
                      <a:pt x="2216" y="751"/>
                    </a:cubicBezTo>
                    <a:lnTo>
                      <a:pt x="2216" y="1"/>
                    </a:lnTo>
                    <a:cubicBezTo>
                      <a:pt x="2216" y="262"/>
                      <a:pt x="2001" y="489"/>
                      <a:pt x="1727" y="489"/>
                    </a:cubicBezTo>
                    <a:lnTo>
                      <a:pt x="489" y="489"/>
                    </a:lnTo>
                    <a:cubicBezTo>
                      <a:pt x="215" y="489"/>
                      <a:pt x="1" y="262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6"/>
              <p:cNvSpPr/>
              <p:nvPr/>
            </p:nvSpPr>
            <p:spPr>
              <a:xfrm>
                <a:off x="2246400" y="3306200"/>
                <a:ext cx="71450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3108" extrusionOk="0">
                    <a:moveTo>
                      <a:pt x="489" y="0"/>
                    </a:moveTo>
                    <a:cubicBezTo>
                      <a:pt x="215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15" y="3108"/>
                      <a:pt x="489" y="3108"/>
                    </a:cubicBezTo>
                    <a:lnTo>
                      <a:pt x="2370" y="3108"/>
                    </a:lnTo>
                    <a:cubicBezTo>
                      <a:pt x="2644" y="3108"/>
                      <a:pt x="2858" y="2881"/>
                      <a:pt x="2858" y="2608"/>
                    </a:cubicBezTo>
                    <a:lnTo>
                      <a:pt x="2858" y="488"/>
                    </a:lnTo>
                    <a:cubicBezTo>
                      <a:pt x="2858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6"/>
              <p:cNvSpPr/>
              <p:nvPr/>
            </p:nvSpPr>
            <p:spPr>
              <a:xfrm>
                <a:off x="2246400" y="3339825"/>
                <a:ext cx="71450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1763" extrusionOk="0"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15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1"/>
                    </a:lnTo>
                    <a:cubicBezTo>
                      <a:pt x="2858" y="274"/>
                      <a:pt x="2644" y="489"/>
                      <a:pt x="2370" y="489"/>
                    </a:cubicBezTo>
                    <a:lnTo>
                      <a:pt x="489" y="489"/>
                    </a:lnTo>
                    <a:cubicBezTo>
                      <a:pt x="215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6"/>
              <p:cNvSpPr/>
              <p:nvPr/>
            </p:nvSpPr>
            <p:spPr>
              <a:xfrm>
                <a:off x="2260400" y="3398750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07" y="1"/>
                    </a:moveTo>
                    <a:cubicBezTo>
                      <a:pt x="48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48" y="2930"/>
                      <a:pt x="107" y="2930"/>
                    </a:cubicBezTo>
                    <a:cubicBezTo>
                      <a:pt x="167" y="2930"/>
                      <a:pt x="226" y="2882"/>
                      <a:pt x="226" y="2811"/>
                    </a:cubicBezTo>
                    <a:lnTo>
                      <a:pt x="226" y="120"/>
                    </a:lnTo>
                    <a:cubicBezTo>
                      <a:pt x="226" y="49"/>
                      <a:pt x="167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6"/>
              <p:cNvSpPr/>
              <p:nvPr/>
            </p:nvSpPr>
            <p:spPr>
              <a:xfrm>
                <a:off x="2272900" y="3391325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19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19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6"/>
              <p:cNvSpPr/>
              <p:nvPr/>
            </p:nvSpPr>
            <p:spPr>
              <a:xfrm>
                <a:off x="2285700" y="3391325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07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07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6"/>
              <p:cNvSpPr/>
              <p:nvPr/>
            </p:nvSpPr>
            <p:spPr>
              <a:xfrm>
                <a:off x="2298200" y="3398750"/>
                <a:ext cx="59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930" extrusionOk="0">
                    <a:moveTo>
                      <a:pt x="119" y="1"/>
                    </a:moveTo>
                    <a:cubicBezTo>
                      <a:pt x="60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60" y="2930"/>
                      <a:pt x="119" y="2930"/>
                    </a:cubicBezTo>
                    <a:cubicBezTo>
                      <a:pt x="179" y="2930"/>
                      <a:pt x="238" y="2882"/>
                      <a:pt x="238" y="2811"/>
                    </a:cubicBezTo>
                    <a:lnTo>
                      <a:pt x="238" y="120"/>
                    </a:lnTo>
                    <a:cubicBezTo>
                      <a:pt x="238" y="49"/>
                      <a:pt x="179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6"/>
              <p:cNvSpPr/>
              <p:nvPr/>
            </p:nvSpPr>
            <p:spPr>
              <a:xfrm>
                <a:off x="2521425" y="3320775"/>
                <a:ext cx="557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6192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27" y="6192"/>
                      <a:pt x="489" y="6192"/>
                    </a:cubicBezTo>
                    <a:lnTo>
                      <a:pt x="1739" y="6192"/>
                    </a:lnTo>
                    <a:cubicBezTo>
                      <a:pt x="2001" y="6192"/>
                      <a:pt x="2227" y="5966"/>
                      <a:pt x="2227" y="5704"/>
                    </a:cubicBezTo>
                    <a:lnTo>
                      <a:pt x="2227" y="489"/>
                    </a:lnTo>
                    <a:cubicBezTo>
                      <a:pt x="2227" y="227"/>
                      <a:pt x="2001" y="1"/>
                      <a:pt x="1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6"/>
              <p:cNvSpPr/>
              <p:nvPr/>
            </p:nvSpPr>
            <p:spPr>
              <a:xfrm>
                <a:off x="2513400" y="3306200"/>
                <a:ext cx="71750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3108" extrusionOk="0">
                    <a:moveTo>
                      <a:pt x="500" y="0"/>
                    </a:moveTo>
                    <a:cubicBezTo>
                      <a:pt x="227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27" y="3108"/>
                      <a:pt x="500" y="3108"/>
                    </a:cubicBezTo>
                    <a:lnTo>
                      <a:pt x="2370" y="3108"/>
                    </a:lnTo>
                    <a:cubicBezTo>
                      <a:pt x="2644" y="3108"/>
                      <a:pt x="2870" y="2881"/>
                      <a:pt x="2870" y="2608"/>
                    </a:cubicBezTo>
                    <a:lnTo>
                      <a:pt x="2870" y="488"/>
                    </a:lnTo>
                    <a:cubicBezTo>
                      <a:pt x="2870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6"/>
              <p:cNvSpPr/>
              <p:nvPr/>
            </p:nvSpPr>
            <p:spPr>
              <a:xfrm>
                <a:off x="2513400" y="3339825"/>
                <a:ext cx="7147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1763" extrusionOk="0">
                    <a:moveTo>
                      <a:pt x="2858" y="1"/>
                    </a:move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58" y="28"/>
                      <a:pt x="2858" y="14"/>
                      <a:pt x="2858" y="1"/>
                    </a:cubicBezTo>
                    <a:close/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27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47" y="296"/>
                      <a:pt x="2630" y="489"/>
                      <a:pt x="2370" y="489"/>
                    </a:cubicBezTo>
                    <a:lnTo>
                      <a:pt x="489" y="489"/>
                    </a:lnTo>
                    <a:cubicBezTo>
                      <a:pt x="227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6"/>
              <p:cNvSpPr/>
              <p:nvPr/>
            </p:nvSpPr>
            <p:spPr>
              <a:xfrm>
                <a:off x="2521425" y="3391325"/>
                <a:ext cx="557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3370" extrusionOk="0">
                    <a:moveTo>
                      <a:pt x="858" y="0"/>
                    </a:moveTo>
                    <a:cubicBezTo>
                      <a:pt x="799" y="0"/>
                      <a:pt x="739" y="60"/>
                      <a:pt x="739" y="119"/>
                    </a:cubicBezTo>
                    <a:lnTo>
                      <a:pt x="739" y="2620"/>
                    </a:lnTo>
                    <a:lnTo>
                      <a:pt x="489" y="2620"/>
                    </a:lnTo>
                    <a:cubicBezTo>
                      <a:pt x="477" y="2620"/>
                      <a:pt x="477" y="2608"/>
                      <a:pt x="465" y="2608"/>
                    </a:cubicBezTo>
                    <a:lnTo>
                      <a:pt x="465" y="417"/>
                    </a:lnTo>
                    <a:cubicBezTo>
                      <a:pt x="465" y="346"/>
                      <a:pt x="418" y="298"/>
                      <a:pt x="358" y="298"/>
                    </a:cubicBezTo>
                    <a:cubicBezTo>
                      <a:pt x="287" y="298"/>
                      <a:pt x="239" y="346"/>
                      <a:pt x="239" y="417"/>
                    </a:cubicBezTo>
                    <a:lnTo>
                      <a:pt x="239" y="2548"/>
                    </a:lnTo>
                    <a:cubicBezTo>
                      <a:pt x="96" y="2453"/>
                      <a:pt x="1" y="2298"/>
                      <a:pt x="1" y="2132"/>
                    </a:cubicBezTo>
                    <a:lnTo>
                      <a:pt x="1" y="2882"/>
                    </a:lnTo>
                    <a:cubicBezTo>
                      <a:pt x="1" y="3144"/>
                      <a:pt x="215" y="3370"/>
                      <a:pt x="489" y="3370"/>
                    </a:cubicBezTo>
                    <a:lnTo>
                      <a:pt x="1739" y="3370"/>
                    </a:lnTo>
                    <a:cubicBezTo>
                      <a:pt x="2001" y="3370"/>
                      <a:pt x="2227" y="3144"/>
                      <a:pt x="2227" y="2882"/>
                    </a:cubicBezTo>
                    <a:lnTo>
                      <a:pt x="2227" y="2132"/>
                    </a:lnTo>
                    <a:cubicBezTo>
                      <a:pt x="2227" y="2298"/>
                      <a:pt x="2132" y="2453"/>
                      <a:pt x="1989" y="2548"/>
                    </a:cubicBezTo>
                    <a:lnTo>
                      <a:pt x="1989" y="417"/>
                    </a:lnTo>
                    <a:cubicBezTo>
                      <a:pt x="1989" y="346"/>
                      <a:pt x="1930" y="298"/>
                      <a:pt x="1870" y="298"/>
                    </a:cubicBezTo>
                    <a:cubicBezTo>
                      <a:pt x="1811" y="298"/>
                      <a:pt x="1763" y="346"/>
                      <a:pt x="1763" y="417"/>
                    </a:cubicBezTo>
                    <a:lnTo>
                      <a:pt x="1763" y="2608"/>
                    </a:lnTo>
                    <a:cubicBezTo>
                      <a:pt x="1751" y="2608"/>
                      <a:pt x="1739" y="2620"/>
                      <a:pt x="1739" y="2620"/>
                    </a:cubicBezTo>
                    <a:lnTo>
                      <a:pt x="1477" y="2620"/>
                    </a:lnTo>
                    <a:lnTo>
                      <a:pt x="1477" y="119"/>
                    </a:lnTo>
                    <a:cubicBezTo>
                      <a:pt x="1477" y="60"/>
                      <a:pt x="1430" y="0"/>
                      <a:pt x="1370" y="0"/>
                    </a:cubicBezTo>
                    <a:cubicBezTo>
                      <a:pt x="1299" y="0"/>
                      <a:pt x="1251" y="60"/>
                      <a:pt x="1251" y="119"/>
                    </a:cubicBezTo>
                    <a:lnTo>
                      <a:pt x="1251" y="2620"/>
                    </a:lnTo>
                    <a:lnTo>
                      <a:pt x="977" y="2620"/>
                    </a:lnTo>
                    <a:lnTo>
                      <a:pt x="977" y="119"/>
                    </a:lnTo>
                    <a:cubicBezTo>
                      <a:pt x="977" y="60"/>
                      <a:pt x="918" y="0"/>
                      <a:pt x="8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6"/>
              <p:cNvSpPr/>
              <p:nvPr/>
            </p:nvSpPr>
            <p:spPr>
              <a:xfrm>
                <a:off x="236755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6"/>
              <p:cNvSpPr/>
              <p:nvPr/>
            </p:nvSpPr>
            <p:spPr>
              <a:xfrm>
                <a:off x="2389575" y="2937400"/>
                <a:ext cx="747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6"/>
              <p:cNvSpPr/>
              <p:nvPr/>
            </p:nvSpPr>
            <p:spPr>
              <a:xfrm>
                <a:off x="241190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6"/>
              <p:cNvSpPr/>
              <p:nvPr/>
            </p:nvSpPr>
            <p:spPr>
              <a:xfrm>
                <a:off x="2434225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6"/>
              <p:cNvSpPr/>
              <p:nvPr/>
            </p:nvSpPr>
            <p:spPr>
              <a:xfrm>
                <a:off x="245655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9" name="Google Shape;1289;p36"/>
          <p:cNvGrpSpPr/>
          <p:nvPr/>
        </p:nvGrpSpPr>
        <p:grpSpPr>
          <a:xfrm rot="750384">
            <a:off x="6839822" y="3249167"/>
            <a:ext cx="1088316" cy="1251959"/>
            <a:chOff x="2258600" y="1433188"/>
            <a:chExt cx="467050" cy="537300"/>
          </a:xfrm>
        </p:grpSpPr>
        <p:sp>
          <p:nvSpPr>
            <p:cNvPr id="1290" name="Google Shape;1290;p36"/>
            <p:cNvSpPr/>
            <p:nvPr/>
          </p:nvSpPr>
          <p:spPr>
            <a:xfrm>
              <a:off x="2258600" y="1433350"/>
              <a:ext cx="467050" cy="536975"/>
            </a:xfrm>
            <a:custGeom>
              <a:avLst/>
              <a:gdLst/>
              <a:ahLst/>
              <a:cxnLst/>
              <a:rect l="l" t="t" r="r" b="b"/>
              <a:pathLst>
                <a:path w="18682" h="21479" extrusionOk="0">
                  <a:moveTo>
                    <a:pt x="9347" y="607"/>
                  </a:moveTo>
                  <a:cubicBezTo>
                    <a:pt x="9740" y="607"/>
                    <a:pt x="10050" y="929"/>
                    <a:pt x="10050" y="1322"/>
                  </a:cubicBezTo>
                  <a:cubicBezTo>
                    <a:pt x="10050" y="1715"/>
                    <a:pt x="9740" y="2024"/>
                    <a:pt x="9347" y="2024"/>
                  </a:cubicBezTo>
                  <a:cubicBezTo>
                    <a:pt x="8954" y="2024"/>
                    <a:pt x="8633" y="1715"/>
                    <a:pt x="8633" y="1322"/>
                  </a:cubicBezTo>
                  <a:cubicBezTo>
                    <a:pt x="8633" y="929"/>
                    <a:pt x="8954" y="607"/>
                    <a:pt x="9347" y="607"/>
                  </a:cubicBezTo>
                  <a:close/>
                  <a:moveTo>
                    <a:pt x="9347" y="0"/>
                  </a:moveTo>
                  <a:cubicBezTo>
                    <a:pt x="8609" y="0"/>
                    <a:pt x="8025" y="583"/>
                    <a:pt x="8025" y="1322"/>
                  </a:cubicBezTo>
                  <a:cubicBezTo>
                    <a:pt x="8025" y="1905"/>
                    <a:pt x="8395" y="2393"/>
                    <a:pt x="8918" y="2572"/>
                  </a:cubicBezTo>
                  <a:lnTo>
                    <a:pt x="8918" y="3608"/>
                  </a:lnTo>
                  <a:cubicBezTo>
                    <a:pt x="6120" y="3739"/>
                    <a:pt x="3656" y="5155"/>
                    <a:pt x="2108" y="7287"/>
                  </a:cubicBezTo>
                  <a:cubicBezTo>
                    <a:pt x="1906" y="7560"/>
                    <a:pt x="1727" y="7858"/>
                    <a:pt x="1548" y="8156"/>
                  </a:cubicBezTo>
                  <a:lnTo>
                    <a:pt x="1167" y="8156"/>
                  </a:lnTo>
                  <a:cubicBezTo>
                    <a:pt x="417" y="9489"/>
                    <a:pt x="1" y="11037"/>
                    <a:pt x="1" y="12668"/>
                  </a:cubicBezTo>
                  <a:cubicBezTo>
                    <a:pt x="1" y="12847"/>
                    <a:pt x="1" y="13014"/>
                    <a:pt x="13" y="13180"/>
                  </a:cubicBezTo>
                  <a:lnTo>
                    <a:pt x="429" y="13180"/>
                  </a:lnTo>
                  <a:cubicBezTo>
                    <a:pt x="441" y="13442"/>
                    <a:pt x="477" y="13704"/>
                    <a:pt x="513" y="13954"/>
                  </a:cubicBezTo>
                  <a:cubicBezTo>
                    <a:pt x="1191" y="18217"/>
                    <a:pt x="4882" y="21479"/>
                    <a:pt x="9347" y="21479"/>
                  </a:cubicBezTo>
                  <a:cubicBezTo>
                    <a:pt x="13800" y="21479"/>
                    <a:pt x="17491" y="18217"/>
                    <a:pt x="18170" y="13954"/>
                  </a:cubicBezTo>
                  <a:cubicBezTo>
                    <a:pt x="18205" y="13704"/>
                    <a:pt x="18241" y="13442"/>
                    <a:pt x="18253" y="13180"/>
                  </a:cubicBezTo>
                  <a:lnTo>
                    <a:pt x="18670" y="13180"/>
                  </a:lnTo>
                  <a:cubicBezTo>
                    <a:pt x="18682" y="13014"/>
                    <a:pt x="18682" y="12847"/>
                    <a:pt x="18682" y="12668"/>
                  </a:cubicBezTo>
                  <a:cubicBezTo>
                    <a:pt x="18682" y="11025"/>
                    <a:pt x="18265" y="9489"/>
                    <a:pt x="17515" y="8156"/>
                  </a:cubicBezTo>
                  <a:lnTo>
                    <a:pt x="17134" y="8156"/>
                  </a:lnTo>
                  <a:cubicBezTo>
                    <a:pt x="16967" y="7858"/>
                    <a:pt x="16777" y="7572"/>
                    <a:pt x="16574" y="7287"/>
                  </a:cubicBezTo>
                  <a:cubicBezTo>
                    <a:pt x="15026" y="5155"/>
                    <a:pt x="12562" y="3739"/>
                    <a:pt x="9764" y="3608"/>
                  </a:cubicBezTo>
                  <a:lnTo>
                    <a:pt x="9764" y="2572"/>
                  </a:lnTo>
                  <a:cubicBezTo>
                    <a:pt x="10288" y="2393"/>
                    <a:pt x="10657" y="1905"/>
                    <a:pt x="10657" y="1322"/>
                  </a:cubicBezTo>
                  <a:cubicBezTo>
                    <a:pt x="10657" y="583"/>
                    <a:pt x="10073" y="0"/>
                    <a:pt x="9347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1" name="Google Shape;1291;p36"/>
            <p:cNvGrpSpPr/>
            <p:nvPr/>
          </p:nvGrpSpPr>
          <p:grpSpPr>
            <a:xfrm>
              <a:off x="2258600" y="1433188"/>
              <a:ext cx="467050" cy="537300"/>
              <a:chOff x="2258600" y="-256450"/>
              <a:chExt cx="467050" cy="537300"/>
            </a:xfrm>
          </p:grpSpPr>
          <p:sp>
            <p:nvSpPr>
              <p:cNvPr id="1292" name="Google Shape;1292;p36"/>
              <p:cNvSpPr/>
              <p:nvPr/>
            </p:nvSpPr>
            <p:spPr>
              <a:xfrm>
                <a:off x="2481850" y="-201675"/>
                <a:ext cx="20850" cy="940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3763" extrusionOk="0">
                    <a:moveTo>
                      <a:pt x="0" y="0"/>
                    </a:moveTo>
                    <a:lnTo>
                      <a:pt x="0" y="3763"/>
                    </a:lnTo>
                    <a:lnTo>
                      <a:pt x="834" y="3763"/>
                    </a:lnTo>
                    <a:lnTo>
                      <a:pt x="8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6"/>
              <p:cNvSpPr/>
              <p:nvPr/>
            </p:nvSpPr>
            <p:spPr>
              <a:xfrm>
                <a:off x="2269025" y="69475"/>
                <a:ext cx="446500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17860" h="930" extrusionOk="0">
                    <a:moveTo>
                      <a:pt x="0" y="1"/>
                    </a:moveTo>
                    <a:cubicBezTo>
                      <a:pt x="12" y="322"/>
                      <a:pt x="48" y="620"/>
                      <a:pt x="96" y="930"/>
                    </a:cubicBezTo>
                    <a:lnTo>
                      <a:pt x="17753" y="930"/>
                    </a:lnTo>
                    <a:cubicBezTo>
                      <a:pt x="17800" y="620"/>
                      <a:pt x="17836" y="310"/>
                      <a:pt x="178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6"/>
              <p:cNvSpPr/>
              <p:nvPr/>
            </p:nvSpPr>
            <p:spPr>
              <a:xfrm>
                <a:off x="2271700" y="92700"/>
                <a:ext cx="441150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17646" h="7526" extrusionOk="0">
                    <a:moveTo>
                      <a:pt x="1" y="1"/>
                    </a:moveTo>
                    <a:cubicBezTo>
                      <a:pt x="679" y="4263"/>
                      <a:pt x="4370" y="7525"/>
                      <a:pt x="8823" y="7525"/>
                    </a:cubicBezTo>
                    <a:cubicBezTo>
                      <a:pt x="13276" y="7525"/>
                      <a:pt x="16967" y="4263"/>
                      <a:pt x="176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36"/>
              <p:cNvSpPr/>
              <p:nvPr/>
            </p:nvSpPr>
            <p:spPr>
              <a:xfrm>
                <a:off x="2311300" y="-166250"/>
                <a:ext cx="361675" cy="92300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3692" extrusionOk="0">
                    <a:moveTo>
                      <a:pt x="7239" y="0"/>
                    </a:moveTo>
                    <a:cubicBezTo>
                      <a:pt x="4262" y="0"/>
                      <a:pt x="1631" y="1453"/>
                      <a:pt x="0" y="3691"/>
                    </a:cubicBezTo>
                    <a:lnTo>
                      <a:pt x="14466" y="3691"/>
                    </a:lnTo>
                    <a:cubicBezTo>
                      <a:pt x="12847" y="1453"/>
                      <a:pt x="10216" y="0"/>
                      <a:pt x="72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6"/>
              <p:cNvSpPr/>
              <p:nvPr/>
            </p:nvSpPr>
            <p:spPr>
              <a:xfrm>
                <a:off x="2296700" y="-73975"/>
                <a:ext cx="39115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5646" h="929" extrusionOk="0">
                    <a:moveTo>
                      <a:pt x="584" y="0"/>
                    </a:moveTo>
                    <a:cubicBezTo>
                      <a:pt x="370" y="298"/>
                      <a:pt x="179" y="607"/>
                      <a:pt x="1" y="929"/>
                    </a:cubicBezTo>
                    <a:lnTo>
                      <a:pt x="15645" y="929"/>
                    </a:lnTo>
                    <a:cubicBezTo>
                      <a:pt x="15467" y="607"/>
                      <a:pt x="15276" y="298"/>
                      <a:pt x="150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6"/>
              <p:cNvSpPr/>
              <p:nvPr/>
            </p:nvSpPr>
            <p:spPr>
              <a:xfrm>
                <a:off x="2258600" y="-52550"/>
                <a:ext cx="467050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18682" h="5037" extrusionOk="0">
                    <a:moveTo>
                      <a:pt x="1167" y="0"/>
                    </a:moveTo>
                    <a:cubicBezTo>
                      <a:pt x="429" y="1346"/>
                      <a:pt x="1" y="2882"/>
                      <a:pt x="1" y="4525"/>
                    </a:cubicBezTo>
                    <a:cubicBezTo>
                      <a:pt x="1" y="4691"/>
                      <a:pt x="13" y="4870"/>
                      <a:pt x="24" y="5037"/>
                    </a:cubicBezTo>
                    <a:lnTo>
                      <a:pt x="18670" y="5037"/>
                    </a:lnTo>
                    <a:cubicBezTo>
                      <a:pt x="18682" y="4870"/>
                      <a:pt x="18682" y="4691"/>
                      <a:pt x="18682" y="4525"/>
                    </a:cubicBezTo>
                    <a:cubicBezTo>
                      <a:pt x="18682" y="2882"/>
                      <a:pt x="18265" y="1346"/>
                      <a:pt x="17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6"/>
              <p:cNvSpPr/>
              <p:nvPr/>
            </p:nvSpPr>
            <p:spPr>
              <a:xfrm>
                <a:off x="2459225" y="-256450"/>
                <a:ext cx="66100" cy="66100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2644" extrusionOk="0">
                    <a:moveTo>
                      <a:pt x="1322" y="620"/>
                    </a:moveTo>
                    <a:cubicBezTo>
                      <a:pt x="1715" y="620"/>
                      <a:pt x="2036" y="929"/>
                      <a:pt x="2036" y="1322"/>
                    </a:cubicBezTo>
                    <a:cubicBezTo>
                      <a:pt x="2036" y="1715"/>
                      <a:pt x="1715" y="2036"/>
                      <a:pt x="1322" y="2036"/>
                    </a:cubicBezTo>
                    <a:cubicBezTo>
                      <a:pt x="929" y="2036"/>
                      <a:pt x="608" y="1715"/>
                      <a:pt x="608" y="1322"/>
                    </a:cubicBezTo>
                    <a:cubicBezTo>
                      <a:pt x="608" y="929"/>
                      <a:pt x="929" y="620"/>
                      <a:pt x="1322" y="620"/>
                    </a:cubicBezTo>
                    <a:close/>
                    <a:moveTo>
                      <a:pt x="1322" y="1"/>
                    </a:moveTo>
                    <a:cubicBezTo>
                      <a:pt x="596" y="1"/>
                      <a:pt x="0" y="596"/>
                      <a:pt x="0" y="1322"/>
                    </a:cubicBezTo>
                    <a:cubicBezTo>
                      <a:pt x="0" y="2048"/>
                      <a:pt x="596" y="2644"/>
                      <a:pt x="1322" y="2644"/>
                    </a:cubicBezTo>
                    <a:cubicBezTo>
                      <a:pt x="2048" y="2644"/>
                      <a:pt x="2644" y="2048"/>
                      <a:pt x="2644" y="1322"/>
                    </a:cubicBezTo>
                    <a:cubicBezTo>
                      <a:pt x="2644" y="596"/>
                      <a:pt x="2048" y="1"/>
                      <a:pt x="13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6"/>
              <p:cNvSpPr/>
              <p:nvPr/>
            </p:nvSpPr>
            <p:spPr>
              <a:xfrm>
                <a:off x="2578575" y="4900"/>
                <a:ext cx="4437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739" extrusionOk="0">
                    <a:moveTo>
                      <a:pt x="1656" y="0"/>
                    </a:moveTo>
                    <a:lnTo>
                      <a:pt x="1" y="2739"/>
                    </a:lnTo>
                    <a:lnTo>
                      <a:pt x="1775" y="2739"/>
                    </a:lnTo>
                    <a:lnTo>
                      <a:pt x="1775" y="631"/>
                    </a:lnTo>
                    <a:cubicBezTo>
                      <a:pt x="1775" y="405"/>
                      <a:pt x="1739" y="191"/>
                      <a:pt x="16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6"/>
              <p:cNvSpPr/>
              <p:nvPr/>
            </p:nvSpPr>
            <p:spPr>
              <a:xfrm>
                <a:off x="2479175" y="-22500"/>
                <a:ext cx="99425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3977" h="3835" extrusionOk="0">
                    <a:moveTo>
                      <a:pt x="2322" y="1"/>
                    </a:moveTo>
                    <a:lnTo>
                      <a:pt x="0" y="3835"/>
                    </a:lnTo>
                    <a:lnTo>
                      <a:pt x="1655" y="3835"/>
                    </a:lnTo>
                    <a:lnTo>
                      <a:pt x="39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6"/>
              <p:cNvSpPr/>
              <p:nvPr/>
            </p:nvSpPr>
            <p:spPr>
              <a:xfrm>
                <a:off x="2361300" y="-22500"/>
                <a:ext cx="175925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3835" extrusionOk="0">
                    <a:moveTo>
                      <a:pt x="1739" y="1"/>
                    </a:moveTo>
                    <a:cubicBezTo>
                      <a:pt x="786" y="1"/>
                      <a:pt x="0" y="775"/>
                      <a:pt x="0" y="1727"/>
                    </a:cubicBezTo>
                    <a:lnTo>
                      <a:pt x="0" y="3835"/>
                    </a:lnTo>
                    <a:lnTo>
                      <a:pt x="4715" y="3835"/>
                    </a:lnTo>
                    <a:lnTo>
                      <a:pt x="70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6"/>
              <p:cNvSpPr/>
              <p:nvPr/>
            </p:nvSpPr>
            <p:spPr>
              <a:xfrm>
                <a:off x="2561925" y="-8800"/>
                <a:ext cx="5805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3287" extrusionOk="0">
                    <a:moveTo>
                      <a:pt x="1977" y="1"/>
                    </a:moveTo>
                    <a:lnTo>
                      <a:pt x="0" y="3287"/>
                    </a:lnTo>
                    <a:lnTo>
                      <a:pt x="667" y="3287"/>
                    </a:lnTo>
                    <a:lnTo>
                      <a:pt x="2322" y="548"/>
                    </a:lnTo>
                    <a:cubicBezTo>
                      <a:pt x="2238" y="346"/>
                      <a:pt x="2131" y="155"/>
                      <a:pt x="19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6"/>
              <p:cNvSpPr/>
              <p:nvPr/>
            </p:nvSpPr>
            <p:spPr>
              <a:xfrm>
                <a:off x="2520550" y="-22500"/>
                <a:ext cx="90800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835" extrusionOk="0">
                    <a:moveTo>
                      <a:pt x="2322" y="1"/>
                    </a:moveTo>
                    <a:lnTo>
                      <a:pt x="0" y="3835"/>
                    </a:lnTo>
                    <a:lnTo>
                      <a:pt x="1655" y="3835"/>
                    </a:lnTo>
                    <a:lnTo>
                      <a:pt x="3632" y="549"/>
                    </a:lnTo>
                    <a:cubicBezTo>
                      <a:pt x="3322" y="215"/>
                      <a:pt x="2870" y="1"/>
                      <a:pt x="2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6"/>
              <p:cNvSpPr/>
              <p:nvPr/>
            </p:nvSpPr>
            <p:spPr>
              <a:xfrm>
                <a:off x="2348500" y="128125"/>
                <a:ext cx="348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2" extrusionOk="0">
                    <a:moveTo>
                      <a:pt x="723" y="0"/>
                    </a:moveTo>
                    <a:cubicBezTo>
                      <a:pt x="716" y="0"/>
                      <a:pt x="710" y="0"/>
                      <a:pt x="703" y="0"/>
                    </a:cubicBez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703" y="1381"/>
                    </a:cubicBezTo>
                    <a:cubicBezTo>
                      <a:pt x="1084" y="1381"/>
                      <a:pt x="1393" y="1072"/>
                      <a:pt x="1393" y="691"/>
                    </a:cubicBezTo>
                    <a:cubicBezTo>
                      <a:pt x="1393" y="317"/>
                      <a:pt x="1095" y="0"/>
                      <a:pt x="7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6"/>
              <p:cNvSpPr/>
              <p:nvPr/>
            </p:nvSpPr>
            <p:spPr>
              <a:xfrm>
                <a:off x="23991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6"/>
              <p:cNvSpPr/>
              <p:nvPr/>
            </p:nvSpPr>
            <p:spPr>
              <a:xfrm>
                <a:off x="24497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6"/>
              <p:cNvSpPr/>
              <p:nvPr/>
            </p:nvSpPr>
            <p:spPr>
              <a:xfrm>
                <a:off x="25003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712" y="0"/>
                    </a:moveTo>
                    <a:cubicBezTo>
                      <a:pt x="705" y="0"/>
                      <a:pt x="698" y="0"/>
                      <a:pt x="691" y="0"/>
                    </a:cubicBez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7"/>
                      <a:pt x="1083" y="0"/>
                      <a:pt x="7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6"/>
              <p:cNvSpPr/>
              <p:nvPr/>
            </p:nvSpPr>
            <p:spPr>
              <a:xfrm>
                <a:off x="2550600" y="128125"/>
                <a:ext cx="348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2" extrusionOk="0">
                    <a:moveTo>
                      <a:pt x="712" y="0"/>
                    </a:moveTo>
                    <a:cubicBezTo>
                      <a:pt x="705" y="0"/>
                      <a:pt x="698" y="0"/>
                      <a:pt x="691" y="0"/>
                    </a:cubicBez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84" y="1381"/>
                      <a:pt x="1394" y="1072"/>
                      <a:pt x="1394" y="691"/>
                    </a:cubicBezTo>
                    <a:cubicBezTo>
                      <a:pt x="1394" y="317"/>
                      <a:pt x="1095" y="0"/>
                      <a:pt x="7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6"/>
              <p:cNvSpPr/>
              <p:nvPr/>
            </p:nvSpPr>
            <p:spPr>
              <a:xfrm>
                <a:off x="26012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6"/>
              <p:cNvSpPr/>
              <p:nvPr/>
            </p:nvSpPr>
            <p:spPr>
              <a:xfrm>
                <a:off x="2392850" y="187050"/>
                <a:ext cx="1988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442" extrusionOk="0">
                    <a:moveTo>
                      <a:pt x="0" y="1"/>
                    </a:moveTo>
                    <a:lnTo>
                      <a:pt x="0" y="441"/>
                    </a:lnTo>
                    <a:lnTo>
                      <a:pt x="7954" y="441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6"/>
              <p:cNvSpPr/>
              <p:nvPr/>
            </p:nvSpPr>
            <p:spPr>
              <a:xfrm>
                <a:off x="2392850" y="213250"/>
                <a:ext cx="1988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442" extrusionOk="0">
                    <a:moveTo>
                      <a:pt x="0" y="1"/>
                    </a:moveTo>
                    <a:lnTo>
                      <a:pt x="0" y="441"/>
                    </a:lnTo>
                    <a:lnTo>
                      <a:pt x="7954" y="441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12" name="Google Shape;1312;p36"/>
          <p:cNvGrpSpPr/>
          <p:nvPr/>
        </p:nvGrpSpPr>
        <p:grpSpPr>
          <a:xfrm rot="-974363">
            <a:off x="436083" y="343936"/>
            <a:ext cx="752067" cy="1129228"/>
            <a:chOff x="6630575" y="1482600"/>
            <a:chExt cx="292025" cy="438475"/>
          </a:xfrm>
        </p:grpSpPr>
        <p:sp>
          <p:nvSpPr>
            <p:cNvPr id="1313" name="Google Shape;1313;p36"/>
            <p:cNvSpPr/>
            <p:nvPr/>
          </p:nvSpPr>
          <p:spPr>
            <a:xfrm>
              <a:off x="6630575" y="1482750"/>
              <a:ext cx="292025" cy="438175"/>
            </a:xfrm>
            <a:custGeom>
              <a:avLst/>
              <a:gdLst/>
              <a:ahLst/>
              <a:cxnLst/>
              <a:rect l="l" t="t" r="r" b="b"/>
              <a:pathLst>
                <a:path w="11681" h="17527" extrusionOk="0">
                  <a:moveTo>
                    <a:pt x="5847" y="0"/>
                  </a:moveTo>
                  <a:cubicBezTo>
                    <a:pt x="2620" y="0"/>
                    <a:pt x="1" y="2608"/>
                    <a:pt x="1" y="5835"/>
                  </a:cubicBezTo>
                  <a:lnTo>
                    <a:pt x="1" y="9633"/>
                  </a:lnTo>
                  <a:lnTo>
                    <a:pt x="1" y="14586"/>
                  </a:lnTo>
                  <a:lnTo>
                    <a:pt x="1" y="14990"/>
                  </a:lnTo>
                  <a:lnTo>
                    <a:pt x="1" y="15395"/>
                  </a:lnTo>
                  <a:lnTo>
                    <a:pt x="1" y="16538"/>
                  </a:lnTo>
                  <a:lnTo>
                    <a:pt x="1" y="16788"/>
                  </a:lnTo>
                  <a:cubicBezTo>
                    <a:pt x="1" y="16836"/>
                    <a:pt x="13" y="16872"/>
                    <a:pt x="13" y="16919"/>
                  </a:cubicBezTo>
                  <a:lnTo>
                    <a:pt x="24" y="16955"/>
                  </a:lnTo>
                  <a:cubicBezTo>
                    <a:pt x="36" y="16991"/>
                    <a:pt x="36" y="17026"/>
                    <a:pt x="48" y="17050"/>
                  </a:cubicBezTo>
                  <a:cubicBezTo>
                    <a:pt x="60" y="17062"/>
                    <a:pt x="60" y="17074"/>
                    <a:pt x="72" y="17086"/>
                  </a:cubicBezTo>
                  <a:cubicBezTo>
                    <a:pt x="84" y="17122"/>
                    <a:pt x="96" y="17145"/>
                    <a:pt x="120" y="17181"/>
                  </a:cubicBezTo>
                  <a:cubicBezTo>
                    <a:pt x="120" y="17193"/>
                    <a:pt x="132" y="17193"/>
                    <a:pt x="132" y="17205"/>
                  </a:cubicBezTo>
                  <a:cubicBezTo>
                    <a:pt x="155" y="17241"/>
                    <a:pt x="179" y="17265"/>
                    <a:pt x="215" y="17300"/>
                  </a:cubicBezTo>
                  <a:cubicBezTo>
                    <a:pt x="227" y="17312"/>
                    <a:pt x="239" y="17324"/>
                    <a:pt x="239" y="17324"/>
                  </a:cubicBezTo>
                  <a:cubicBezTo>
                    <a:pt x="263" y="17348"/>
                    <a:pt x="286" y="17372"/>
                    <a:pt x="310" y="17384"/>
                  </a:cubicBezTo>
                  <a:cubicBezTo>
                    <a:pt x="322" y="17395"/>
                    <a:pt x="334" y="17407"/>
                    <a:pt x="346" y="17407"/>
                  </a:cubicBezTo>
                  <a:cubicBezTo>
                    <a:pt x="370" y="17431"/>
                    <a:pt x="394" y="17443"/>
                    <a:pt x="429" y="17455"/>
                  </a:cubicBezTo>
                  <a:cubicBezTo>
                    <a:pt x="441" y="17455"/>
                    <a:pt x="453" y="17467"/>
                    <a:pt x="465" y="17467"/>
                  </a:cubicBezTo>
                  <a:cubicBezTo>
                    <a:pt x="465" y="17479"/>
                    <a:pt x="477" y="17479"/>
                    <a:pt x="477" y="17479"/>
                  </a:cubicBezTo>
                  <a:cubicBezTo>
                    <a:pt x="560" y="17503"/>
                    <a:pt x="655" y="17526"/>
                    <a:pt x="751" y="17526"/>
                  </a:cubicBezTo>
                  <a:lnTo>
                    <a:pt x="10931" y="17526"/>
                  </a:lnTo>
                  <a:cubicBezTo>
                    <a:pt x="11347" y="17526"/>
                    <a:pt x="11681" y="17193"/>
                    <a:pt x="11681" y="16788"/>
                  </a:cubicBezTo>
                  <a:lnTo>
                    <a:pt x="11681" y="16133"/>
                  </a:lnTo>
                  <a:lnTo>
                    <a:pt x="11681" y="15383"/>
                  </a:lnTo>
                  <a:lnTo>
                    <a:pt x="11681" y="14979"/>
                  </a:lnTo>
                  <a:lnTo>
                    <a:pt x="11681" y="14574"/>
                  </a:lnTo>
                  <a:lnTo>
                    <a:pt x="11681" y="9633"/>
                  </a:lnTo>
                  <a:lnTo>
                    <a:pt x="11681" y="5835"/>
                  </a:lnTo>
                  <a:cubicBezTo>
                    <a:pt x="11681" y="2608"/>
                    <a:pt x="9061" y="0"/>
                    <a:pt x="5847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4" name="Google Shape;1314;p36"/>
            <p:cNvGrpSpPr/>
            <p:nvPr/>
          </p:nvGrpSpPr>
          <p:grpSpPr>
            <a:xfrm>
              <a:off x="6630575" y="1482600"/>
              <a:ext cx="292025" cy="438475"/>
              <a:chOff x="6630575" y="-207050"/>
              <a:chExt cx="292025" cy="438475"/>
            </a:xfrm>
          </p:grpSpPr>
          <p:sp>
            <p:nvSpPr>
              <p:cNvPr id="1315" name="Google Shape;1315;p36"/>
              <p:cNvSpPr/>
              <p:nvPr/>
            </p:nvSpPr>
            <p:spPr>
              <a:xfrm>
                <a:off x="6630575" y="-207050"/>
                <a:ext cx="292025" cy="4384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7539" extrusionOk="0">
                    <a:moveTo>
                      <a:pt x="5847" y="1"/>
                    </a:moveTo>
                    <a:cubicBezTo>
                      <a:pt x="2620" y="1"/>
                      <a:pt x="1" y="2620"/>
                      <a:pt x="1" y="5847"/>
                    </a:cubicBezTo>
                    <a:lnTo>
                      <a:pt x="1" y="9645"/>
                    </a:lnTo>
                    <a:lnTo>
                      <a:pt x="1" y="16789"/>
                    </a:lnTo>
                    <a:cubicBezTo>
                      <a:pt x="1" y="17205"/>
                      <a:pt x="334" y="17539"/>
                      <a:pt x="751" y="17539"/>
                    </a:cubicBezTo>
                    <a:lnTo>
                      <a:pt x="10931" y="17539"/>
                    </a:lnTo>
                    <a:cubicBezTo>
                      <a:pt x="11347" y="17539"/>
                      <a:pt x="11681" y="17205"/>
                      <a:pt x="11681" y="16789"/>
                    </a:cubicBezTo>
                    <a:lnTo>
                      <a:pt x="11681" y="9645"/>
                    </a:lnTo>
                    <a:lnTo>
                      <a:pt x="11681" y="5847"/>
                    </a:lnTo>
                    <a:cubicBezTo>
                      <a:pt x="11681" y="2620"/>
                      <a:pt x="9061" y="1"/>
                      <a:pt x="58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6"/>
              <p:cNvSpPr/>
              <p:nvPr/>
            </p:nvSpPr>
            <p:spPr>
              <a:xfrm>
                <a:off x="6630575" y="167700"/>
                <a:ext cx="292025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2549" extrusionOk="0">
                    <a:moveTo>
                      <a:pt x="1" y="1"/>
                    </a:moveTo>
                    <a:lnTo>
                      <a:pt x="1" y="1799"/>
                    </a:lnTo>
                    <a:cubicBezTo>
                      <a:pt x="1" y="2215"/>
                      <a:pt x="334" y="2549"/>
                      <a:pt x="751" y="2549"/>
                    </a:cubicBezTo>
                    <a:lnTo>
                      <a:pt x="10931" y="2549"/>
                    </a:lnTo>
                    <a:cubicBezTo>
                      <a:pt x="11347" y="2549"/>
                      <a:pt x="11681" y="2215"/>
                      <a:pt x="11681" y="1799"/>
                    </a:cubicBezTo>
                    <a:lnTo>
                      <a:pt x="1168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6"/>
              <p:cNvSpPr/>
              <p:nvPr/>
            </p:nvSpPr>
            <p:spPr>
              <a:xfrm>
                <a:off x="6669275" y="45675"/>
                <a:ext cx="214325" cy="67300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2692" extrusionOk="0">
                    <a:moveTo>
                      <a:pt x="1346" y="0"/>
                    </a:moveTo>
                    <a:cubicBezTo>
                      <a:pt x="608" y="0"/>
                      <a:pt x="0" y="608"/>
                      <a:pt x="0" y="1346"/>
                    </a:cubicBezTo>
                    <a:cubicBezTo>
                      <a:pt x="0" y="2084"/>
                      <a:pt x="608" y="2691"/>
                      <a:pt x="1346" y="2691"/>
                    </a:cubicBezTo>
                    <a:lnTo>
                      <a:pt x="7228" y="2691"/>
                    </a:lnTo>
                    <a:cubicBezTo>
                      <a:pt x="7978" y="2691"/>
                      <a:pt x="8573" y="2084"/>
                      <a:pt x="8573" y="1346"/>
                    </a:cubicBezTo>
                    <a:cubicBezTo>
                      <a:pt x="8573" y="608"/>
                      <a:pt x="7978" y="0"/>
                      <a:pt x="72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6"/>
              <p:cNvSpPr/>
              <p:nvPr/>
            </p:nvSpPr>
            <p:spPr>
              <a:xfrm>
                <a:off x="6663025" y="39425"/>
                <a:ext cx="22712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085" h="3192" extrusionOk="0">
                    <a:moveTo>
                      <a:pt x="7489" y="500"/>
                    </a:moveTo>
                    <a:cubicBezTo>
                      <a:pt x="8085" y="500"/>
                      <a:pt x="8573" y="989"/>
                      <a:pt x="8573" y="1596"/>
                    </a:cubicBezTo>
                    <a:cubicBezTo>
                      <a:pt x="8573" y="2203"/>
                      <a:pt x="8085" y="2691"/>
                      <a:pt x="7489" y="2691"/>
                    </a:cubicBezTo>
                    <a:lnTo>
                      <a:pt x="1608" y="2691"/>
                    </a:lnTo>
                    <a:cubicBezTo>
                      <a:pt x="1001" y="2691"/>
                      <a:pt x="512" y="2203"/>
                      <a:pt x="512" y="1596"/>
                    </a:cubicBezTo>
                    <a:cubicBezTo>
                      <a:pt x="512" y="989"/>
                      <a:pt x="1001" y="500"/>
                      <a:pt x="1608" y="500"/>
                    </a:cubicBezTo>
                    <a:close/>
                    <a:moveTo>
                      <a:pt x="1608" y="0"/>
                    </a:moveTo>
                    <a:cubicBezTo>
                      <a:pt x="715" y="0"/>
                      <a:pt x="0" y="715"/>
                      <a:pt x="0" y="1596"/>
                    </a:cubicBezTo>
                    <a:cubicBezTo>
                      <a:pt x="0" y="2477"/>
                      <a:pt x="715" y="3191"/>
                      <a:pt x="1608" y="3191"/>
                    </a:cubicBezTo>
                    <a:lnTo>
                      <a:pt x="7489" y="3191"/>
                    </a:lnTo>
                    <a:cubicBezTo>
                      <a:pt x="8371" y="3191"/>
                      <a:pt x="9085" y="2477"/>
                      <a:pt x="9085" y="1596"/>
                    </a:cubicBezTo>
                    <a:cubicBezTo>
                      <a:pt x="9085" y="715"/>
                      <a:pt x="8371" y="0"/>
                      <a:pt x="74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6"/>
              <p:cNvSpPr/>
              <p:nvPr/>
            </p:nvSpPr>
            <p:spPr>
              <a:xfrm>
                <a:off x="6700225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6"/>
              <p:cNvSpPr/>
              <p:nvPr/>
            </p:nvSpPr>
            <p:spPr>
              <a:xfrm>
                <a:off x="6735350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6"/>
              <p:cNvSpPr/>
              <p:nvPr/>
            </p:nvSpPr>
            <p:spPr>
              <a:xfrm>
                <a:off x="6770175" y="44775"/>
                <a:ext cx="128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13" y="2727"/>
                    </a:lnTo>
                    <a:lnTo>
                      <a:pt x="5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6"/>
              <p:cNvSpPr/>
              <p:nvPr/>
            </p:nvSpPr>
            <p:spPr>
              <a:xfrm>
                <a:off x="6805300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6"/>
              <p:cNvSpPr/>
              <p:nvPr/>
            </p:nvSpPr>
            <p:spPr>
              <a:xfrm>
                <a:off x="6840425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6"/>
              <p:cNvSpPr/>
              <p:nvPr/>
            </p:nvSpPr>
            <p:spPr>
              <a:xfrm>
                <a:off x="6630575" y="157600"/>
                <a:ext cx="2920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810" extrusionOk="0">
                    <a:moveTo>
                      <a:pt x="1" y="0"/>
                    </a:moveTo>
                    <a:lnTo>
                      <a:pt x="1" y="810"/>
                    </a:lnTo>
                    <a:lnTo>
                      <a:pt x="11681" y="810"/>
                    </a:lnTo>
                    <a:lnTo>
                      <a:pt x="11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6"/>
              <p:cNvSpPr/>
              <p:nvPr/>
            </p:nvSpPr>
            <p:spPr>
              <a:xfrm>
                <a:off x="6707675" y="-125775"/>
                <a:ext cx="137825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5513" h="5513" extrusionOk="0">
                    <a:moveTo>
                      <a:pt x="2751" y="0"/>
                    </a:moveTo>
                    <a:cubicBezTo>
                      <a:pt x="1227" y="0"/>
                      <a:pt x="0" y="1239"/>
                      <a:pt x="0" y="2763"/>
                    </a:cubicBezTo>
                    <a:cubicBezTo>
                      <a:pt x="0" y="4287"/>
                      <a:pt x="1227" y="5513"/>
                      <a:pt x="2751" y="5513"/>
                    </a:cubicBezTo>
                    <a:cubicBezTo>
                      <a:pt x="4287" y="5513"/>
                      <a:pt x="5513" y="4287"/>
                      <a:pt x="5513" y="2763"/>
                    </a:cubicBezTo>
                    <a:cubicBezTo>
                      <a:pt x="5513" y="1239"/>
                      <a:pt x="4287" y="0"/>
                      <a:pt x="2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6"/>
              <p:cNvSpPr/>
              <p:nvPr/>
            </p:nvSpPr>
            <p:spPr>
              <a:xfrm>
                <a:off x="6723450" y="-11000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20" y="0"/>
                    </a:moveTo>
                    <a:cubicBezTo>
                      <a:pt x="953" y="0"/>
                      <a:pt x="0" y="953"/>
                      <a:pt x="0" y="2132"/>
                    </a:cubicBezTo>
                    <a:cubicBezTo>
                      <a:pt x="0" y="3298"/>
                      <a:pt x="953" y="4251"/>
                      <a:pt x="2120" y="4251"/>
                    </a:cubicBezTo>
                    <a:cubicBezTo>
                      <a:pt x="3298" y="4251"/>
                      <a:pt x="4251" y="3298"/>
                      <a:pt x="4251" y="2132"/>
                    </a:cubicBezTo>
                    <a:cubicBezTo>
                      <a:pt x="4251" y="953"/>
                      <a:pt x="3298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6"/>
              <p:cNvSpPr/>
              <p:nvPr/>
            </p:nvSpPr>
            <p:spPr>
              <a:xfrm>
                <a:off x="6723450" y="-71900"/>
                <a:ext cx="106275" cy="681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2727" extrusionOk="0">
                    <a:moveTo>
                      <a:pt x="96" y="0"/>
                    </a:moveTo>
                    <a:cubicBezTo>
                      <a:pt x="36" y="191"/>
                      <a:pt x="0" y="393"/>
                      <a:pt x="0" y="608"/>
                    </a:cubicBezTo>
                    <a:cubicBezTo>
                      <a:pt x="0" y="1774"/>
                      <a:pt x="953" y="2727"/>
                      <a:pt x="2132" y="2727"/>
                    </a:cubicBezTo>
                    <a:cubicBezTo>
                      <a:pt x="3298" y="2727"/>
                      <a:pt x="4251" y="1774"/>
                      <a:pt x="4251" y="608"/>
                    </a:cubicBezTo>
                    <a:cubicBezTo>
                      <a:pt x="4251" y="393"/>
                      <a:pt x="4227" y="191"/>
                      <a:pt x="4168" y="0"/>
                    </a:cubicBezTo>
                    <a:cubicBezTo>
                      <a:pt x="3906" y="881"/>
                      <a:pt x="3084" y="1524"/>
                      <a:pt x="2132" y="1524"/>
                    </a:cubicBezTo>
                    <a:cubicBezTo>
                      <a:pt x="1167" y="1524"/>
                      <a:pt x="346" y="881"/>
                      <a:pt x="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6"/>
              <p:cNvSpPr/>
              <p:nvPr/>
            </p:nvSpPr>
            <p:spPr>
              <a:xfrm>
                <a:off x="6630575" y="167700"/>
                <a:ext cx="67600" cy="622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490" extrusionOk="0">
                    <a:moveTo>
                      <a:pt x="1394" y="1"/>
                    </a:moveTo>
                    <a:lnTo>
                      <a:pt x="1" y="1561"/>
                    </a:lnTo>
                    <a:lnTo>
                      <a:pt x="1" y="1799"/>
                    </a:lnTo>
                    <a:cubicBezTo>
                      <a:pt x="1" y="2108"/>
                      <a:pt x="203" y="2382"/>
                      <a:pt x="477" y="2489"/>
                    </a:cubicBezTo>
                    <a:lnTo>
                      <a:pt x="27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6"/>
              <p:cNvSpPr/>
              <p:nvPr/>
            </p:nvSpPr>
            <p:spPr>
              <a:xfrm>
                <a:off x="6658550" y="167700"/>
                <a:ext cx="896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2537" extrusionOk="0">
                    <a:moveTo>
                      <a:pt x="2275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35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6"/>
              <p:cNvSpPr/>
              <p:nvPr/>
            </p:nvSpPr>
            <p:spPr>
              <a:xfrm>
                <a:off x="6708575" y="167700"/>
                <a:ext cx="89600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84" h="2537" extrusionOk="0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6"/>
              <p:cNvSpPr/>
              <p:nvPr/>
            </p:nvSpPr>
            <p:spPr>
              <a:xfrm>
                <a:off x="6858275" y="167700"/>
                <a:ext cx="643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537" extrusionOk="0">
                    <a:moveTo>
                      <a:pt x="2287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2573" y="1144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6"/>
              <p:cNvSpPr/>
              <p:nvPr/>
            </p:nvSpPr>
            <p:spPr>
              <a:xfrm>
                <a:off x="6758575" y="167700"/>
                <a:ext cx="896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2537" extrusionOk="0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6"/>
              <p:cNvSpPr/>
              <p:nvPr/>
            </p:nvSpPr>
            <p:spPr>
              <a:xfrm>
                <a:off x="6808275" y="167700"/>
                <a:ext cx="899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2537" extrusionOk="0">
                    <a:moveTo>
                      <a:pt x="2287" y="1"/>
                    </a:moveTo>
                    <a:lnTo>
                      <a:pt x="1" y="2537"/>
                    </a:lnTo>
                    <a:lnTo>
                      <a:pt x="1322" y="2537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8750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Identifying Needs: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757975" y="1674015"/>
            <a:ext cx="7717500" cy="180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The system should be accessible 24/7 to answer the queries of the users.</a:t>
            </a:r>
          </a:p>
          <a:p>
            <a:pPr algn="l"/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The system should be able to support many users; unlike humans, it won't get tired after a few chats.</a:t>
            </a:r>
          </a:p>
          <a:p>
            <a:pPr algn="l"/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bot"/>
                <a:ea typeface="Roboto"/>
                <a:cs typeface="Roboto"/>
                <a:sym typeface="Roboto"/>
              </a:rPr>
              <a:t>The system should be compatible with currently existing system (MSU website portal).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15975" y="117475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831325" y="3318517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83409" y="3522241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3824928" y="3632690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8054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36"/>
          <p:cNvSpPr txBox="1">
            <a:spLocks noGrp="1"/>
          </p:cNvSpPr>
          <p:nvPr>
            <p:ph type="title"/>
          </p:nvPr>
        </p:nvSpPr>
        <p:spPr>
          <a:xfrm>
            <a:off x="2324000" y="1555800"/>
            <a:ext cx="44961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Functional &amp; </a:t>
            </a:r>
            <a:br>
              <a:rPr lang="en-US" sz="4000" dirty="0"/>
            </a:br>
            <a:r>
              <a:rPr lang="en-US" sz="4000" dirty="0"/>
              <a:t>Non-Functional Requirements</a:t>
            </a:r>
            <a:endParaRPr sz="4000" dirty="0"/>
          </a:p>
        </p:txBody>
      </p:sp>
      <p:grpSp>
        <p:nvGrpSpPr>
          <p:cNvPr id="1143" name="Google Shape;1143;p36"/>
          <p:cNvGrpSpPr/>
          <p:nvPr/>
        </p:nvGrpSpPr>
        <p:grpSpPr>
          <a:xfrm rot="-807566">
            <a:off x="471395" y="2946878"/>
            <a:ext cx="1827102" cy="2315108"/>
            <a:chOff x="4700075" y="3262363"/>
            <a:chExt cx="560525" cy="710238"/>
          </a:xfrm>
        </p:grpSpPr>
        <p:sp>
          <p:nvSpPr>
            <p:cNvPr id="1144" name="Google Shape;1144;p36"/>
            <p:cNvSpPr/>
            <p:nvPr/>
          </p:nvSpPr>
          <p:spPr>
            <a:xfrm>
              <a:off x="4700075" y="3262375"/>
              <a:ext cx="560525" cy="710225"/>
            </a:xfrm>
            <a:custGeom>
              <a:avLst/>
              <a:gdLst/>
              <a:ahLst/>
              <a:cxnLst/>
              <a:rect l="l" t="t" r="r" b="b"/>
              <a:pathLst>
                <a:path w="22421" h="28409" extrusionOk="0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5" name="Google Shape;1145;p36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1146" name="Google Shape;1146;p36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2824" extrusionOk="0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6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870" extrusionOk="0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6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1918" extrusionOk="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6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3" extrusionOk="0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6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061" extrusionOk="0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6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275" extrusionOk="0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6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882" extrusionOk="0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6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2049" extrusionOk="0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6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2049" extrusionOk="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6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882" extrusionOk="0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6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061" extrusionOk="0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6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275" extrusionOk="0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6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70" extrusionOk="0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6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3" extrusionOk="0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6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930" extrusionOk="0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6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avLst/>
                <a:gdLst/>
                <a:ahLst/>
                <a:cxnLst/>
                <a:rect l="l" t="t" r="r" b="b"/>
                <a:pathLst>
                  <a:path w="6645" h="2812" extrusionOk="0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6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1168" extrusionOk="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6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620" extrusionOk="0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6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608" extrusionOk="0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6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728" extrusionOk="0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6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727" extrusionOk="0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6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484" extrusionOk="0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6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472" extrusionOk="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6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58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6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585" extrusionOk="0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6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3097" extrusionOk="0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6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0538" extrusionOk="0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6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2561" extrusionOk="0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6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44" extrusionOk="0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6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6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192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6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2228" extrusionOk="0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6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2228" extrusionOk="0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6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55" extrusionOk="0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6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954" h="1347" extrusionOk="0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6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192" extrusionOk="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6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27" extrusionOk="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6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227" extrusionOk="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6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avLst/>
                <a:gdLst/>
                <a:ahLst/>
                <a:cxnLst/>
                <a:rect l="l" t="t" r="r" b="b"/>
                <a:pathLst>
                  <a:path w="11181" h="9479" extrusionOk="0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6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2883" extrusionOk="0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6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6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6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6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327" extrusionOk="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6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121" extrusionOk="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6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6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6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6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6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2121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6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1692" extrusionOk="0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6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751" extrusionOk="0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6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4514" extrusionOk="0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6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78" extrusionOk="0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6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1478" extrusionOk="0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6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2204" extrusionOk="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6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2204" extrusionOk="0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6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430" extrusionOk="0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6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1430" extrusionOk="0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6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3716" extrusionOk="0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6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3716" extrusionOk="0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7" name="Google Shape;1207;p36"/>
          <p:cNvGrpSpPr/>
          <p:nvPr/>
        </p:nvGrpSpPr>
        <p:grpSpPr>
          <a:xfrm rot="461313">
            <a:off x="7431031" y="81029"/>
            <a:ext cx="1374880" cy="2436445"/>
            <a:chOff x="2225575" y="3305850"/>
            <a:chExt cx="380125" cy="673625"/>
          </a:xfrm>
        </p:grpSpPr>
        <p:sp>
          <p:nvSpPr>
            <p:cNvPr id="1208" name="Google Shape;1208;p36"/>
            <p:cNvSpPr/>
            <p:nvPr/>
          </p:nvSpPr>
          <p:spPr>
            <a:xfrm>
              <a:off x="2225850" y="3306013"/>
              <a:ext cx="379850" cy="673300"/>
            </a:xfrm>
            <a:custGeom>
              <a:avLst/>
              <a:gdLst/>
              <a:ahLst/>
              <a:cxnLst/>
              <a:rect l="l" t="t" r="r" b="b"/>
              <a:pathLst>
                <a:path w="15194" h="26932" extrusionOk="0">
                  <a:moveTo>
                    <a:pt x="8978" y="16395"/>
                  </a:moveTo>
                  <a:lnTo>
                    <a:pt x="8978" y="17097"/>
                  </a:lnTo>
                  <a:lnTo>
                    <a:pt x="8835" y="17097"/>
                  </a:lnTo>
                  <a:cubicBezTo>
                    <a:pt x="8573" y="17097"/>
                    <a:pt x="8359" y="17312"/>
                    <a:pt x="8359" y="17574"/>
                  </a:cubicBezTo>
                  <a:lnTo>
                    <a:pt x="8359" y="17967"/>
                  </a:lnTo>
                  <a:lnTo>
                    <a:pt x="8252" y="17967"/>
                  </a:lnTo>
                  <a:cubicBezTo>
                    <a:pt x="8121" y="17967"/>
                    <a:pt x="8002" y="18074"/>
                    <a:pt x="8002" y="18217"/>
                  </a:cubicBezTo>
                  <a:cubicBezTo>
                    <a:pt x="8002" y="18348"/>
                    <a:pt x="8121" y="18467"/>
                    <a:pt x="8252" y="18467"/>
                  </a:cubicBezTo>
                  <a:lnTo>
                    <a:pt x="8359" y="18467"/>
                  </a:lnTo>
                  <a:lnTo>
                    <a:pt x="8359" y="21634"/>
                  </a:lnTo>
                  <a:lnTo>
                    <a:pt x="8252" y="21634"/>
                  </a:lnTo>
                  <a:cubicBezTo>
                    <a:pt x="8121" y="21634"/>
                    <a:pt x="8002" y="21741"/>
                    <a:pt x="8002" y="21884"/>
                  </a:cubicBezTo>
                  <a:cubicBezTo>
                    <a:pt x="8002" y="22015"/>
                    <a:pt x="8121" y="22134"/>
                    <a:pt x="8252" y="22134"/>
                  </a:cubicBezTo>
                  <a:lnTo>
                    <a:pt x="8359" y="22134"/>
                  </a:lnTo>
                  <a:lnTo>
                    <a:pt x="8359" y="22527"/>
                  </a:lnTo>
                  <a:cubicBezTo>
                    <a:pt x="8359" y="22789"/>
                    <a:pt x="8573" y="22991"/>
                    <a:pt x="8835" y="22991"/>
                  </a:cubicBezTo>
                  <a:lnTo>
                    <a:pt x="8966" y="22991"/>
                  </a:lnTo>
                  <a:lnTo>
                    <a:pt x="8966" y="24086"/>
                  </a:lnTo>
                  <a:cubicBezTo>
                    <a:pt x="8966" y="24086"/>
                    <a:pt x="8978" y="24098"/>
                    <a:pt x="8978" y="24098"/>
                  </a:cubicBezTo>
                  <a:lnTo>
                    <a:pt x="6216" y="24098"/>
                  </a:lnTo>
                  <a:cubicBezTo>
                    <a:pt x="6216" y="24098"/>
                    <a:pt x="6216" y="24086"/>
                    <a:pt x="6216" y="24086"/>
                  </a:cubicBezTo>
                  <a:lnTo>
                    <a:pt x="6216" y="22991"/>
                  </a:lnTo>
                  <a:lnTo>
                    <a:pt x="6359" y="22991"/>
                  </a:lnTo>
                  <a:cubicBezTo>
                    <a:pt x="6621" y="22991"/>
                    <a:pt x="6835" y="22789"/>
                    <a:pt x="6835" y="22527"/>
                  </a:cubicBezTo>
                  <a:lnTo>
                    <a:pt x="6835" y="22134"/>
                  </a:lnTo>
                  <a:lnTo>
                    <a:pt x="6930" y="22134"/>
                  </a:lnTo>
                  <a:cubicBezTo>
                    <a:pt x="7073" y="22134"/>
                    <a:pt x="7180" y="22015"/>
                    <a:pt x="7180" y="21884"/>
                  </a:cubicBezTo>
                  <a:cubicBezTo>
                    <a:pt x="7180" y="21741"/>
                    <a:pt x="7073" y="21634"/>
                    <a:pt x="6930" y="21634"/>
                  </a:cubicBezTo>
                  <a:lnTo>
                    <a:pt x="6835" y="21634"/>
                  </a:lnTo>
                  <a:lnTo>
                    <a:pt x="6835" y="18467"/>
                  </a:lnTo>
                  <a:lnTo>
                    <a:pt x="6930" y="18467"/>
                  </a:lnTo>
                  <a:cubicBezTo>
                    <a:pt x="7073" y="18467"/>
                    <a:pt x="7180" y="18348"/>
                    <a:pt x="7180" y="18217"/>
                  </a:cubicBezTo>
                  <a:cubicBezTo>
                    <a:pt x="7180" y="18074"/>
                    <a:pt x="7073" y="17967"/>
                    <a:pt x="6930" y="17967"/>
                  </a:cubicBezTo>
                  <a:lnTo>
                    <a:pt x="6835" y="17967"/>
                  </a:lnTo>
                  <a:lnTo>
                    <a:pt x="6835" y="17574"/>
                  </a:lnTo>
                  <a:cubicBezTo>
                    <a:pt x="6835" y="17312"/>
                    <a:pt x="6621" y="17097"/>
                    <a:pt x="6359" y="17097"/>
                  </a:cubicBezTo>
                  <a:lnTo>
                    <a:pt x="6216" y="17097"/>
                  </a:lnTo>
                  <a:lnTo>
                    <a:pt x="6216" y="16395"/>
                  </a:lnTo>
                  <a:close/>
                  <a:moveTo>
                    <a:pt x="7597" y="0"/>
                  </a:moveTo>
                  <a:cubicBezTo>
                    <a:pt x="7204" y="0"/>
                    <a:pt x="6895" y="322"/>
                    <a:pt x="6895" y="703"/>
                  </a:cubicBezTo>
                  <a:lnTo>
                    <a:pt x="4811" y="703"/>
                  </a:lnTo>
                  <a:cubicBezTo>
                    <a:pt x="4561" y="703"/>
                    <a:pt x="4359" y="905"/>
                    <a:pt x="4359" y="1167"/>
                  </a:cubicBezTo>
                  <a:lnTo>
                    <a:pt x="4359" y="3203"/>
                  </a:lnTo>
                  <a:cubicBezTo>
                    <a:pt x="4359" y="3119"/>
                    <a:pt x="4287" y="3048"/>
                    <a:pt x="4204" y="3048"/>
                  </a:cubicBezTo>
                  <a:cubicBezTo>
                    <a:pt x="4121" y="3048"/>
                    <a:pt x="4049" y="3119"/>
                    <a:pt x="4049" y="3203"/>
                  </a:cubicBezTo>
                  <a:lnTo>
                    <a:pt x="4049" y="3322"/>
                  </a:lnTo>
                  <a:cubicBezTo>
                    <a:pt x="3775" y="3441"/>
                    <a:pt x="3573" y="3715"/>
                    <a:pt x="3573" y="4036"/>
                  </a:cubicBezTo>
                  <a:cubicBezTo>
                    <a:pt x="3573" y="4358"/>
                    <a:pt x="3775" y="4632"/>
                    <a:pt x="4049" y="4751"/>
                  </a:cubicBezTo>
                  <a:lnTo>
                    <a:pt x="4049" y="4870"/>
                  </a:lnTo>
                  <a:cubicBezTo>
                    <a:pt x="4049" y="4953"/>
                    <a:pt x="4121" y="5013"/>
                    <a:pt x="4204" y="5013"/>
                  </a:cubicBezTo>
                  <a:cubicBezTo>
                    <a:pt x="4287" y="5013"/>
                    <a:pt x="4359" y="4953"/>
                    <a:pt x="4359" y="4870"/>
                  </a:cubicBezTo>
                  <a:lnTo>
                    <a:pt x="4359" y="6906"/>
                  </a:lnTo>
                  <a:cubicBezTo>
                    <a:pt x="4359" y="7156"/>
                    <a:pt x="4561" y="7358"/>
                    <a:pt x="4811" y="7358"/>
                  </a:cubicBezTo>
                  <a:lnTo>
                    <a:pt x="6609" y="7358"/>
                  </a:lnTo>
                  <a:lnTo>
                    <a:pt x="6609" y="7477"/>
                  </a:lnTo>
                  <a:cubicBezTo>
                    <a:pt x="6537" y="7489"/>
                    <a:pt x="6478" y="7549"/>
                    <a:pt x="6478" y="7620"/>
                  </a:cubicBezTo>
                  <a:cubicBezTo>
                    <a:pt x="6478" y="7691"/>
                    <a:pt x="6537" y="7751"/>
                    <a:pt x="6609" y="7763"/>
                  </a:cubicBezTo>
                  <a:lnTo>
                    <a:pt x="6609" y="7906"/>
                  </a:lnTo>
                  <a:cubicBezTo>
                    <a:pt x="6537" y="7906"/>
                    <a:pt x="6478" y="7965"/>
                    <a:pt x="6478" y="8037"/>
                  </a:cubicBezTo>
                  <a:cubicBezTo>
                    <a:pt x="6478" y="8120"/>
                    <a:pt x="6537" y="8180"/>
                    <a:pt x="6609" y="8180"/>
                  </a:cubicBezTo>
                  <a:lnTo>
                    <a:pt x="6609" y="8311"/>
                  </a:lnTo>
                  <a:lnTo>
                    <a:pt x="4537" y="8311"/>
                  </a:lnTo>
                  <a:cubicBezTo>
                    <a:pt x="4323" y="8311"/>
                    <a:pt x="4144" y="8489"/>
                    <a:pt x="4144" y="8703"/>
                  </a:cubicBezTo>
                  <a:lnTo>
                    <a:pt x="4144" y="8799"/>
                  </a:lnTo>
                  <a:lnTo>
                    <a:pt x="3930" y="8799"/>
                  </a:lnTo>
                  <a:lnTo>
                    <a:pt x="3930" y="8763"/>
                  </a:lnTo>
                  <a:cubicBezTo>
                    <a:pt x="3930" y="8692"/>
                    <a:pt x="3870" y="8632"/>
                    <a:pt x="3799" y="8632"/>
                  </a:cubicBezTo>
                  <a:cubicBezTo>
                    <a:pt x="3728" y="8632"/>
                    <a:pt x="3668" y="8692"/>
                    <a:pt x="3668" y="8763"/>
                  </a:cubicBezTo>
                  <a:lnTo>
                    <a:pt x="3668" y="8799"/>
                  </a:lnTo>
                  <a:lnTo>
                    <a:pt x="3466" y="8799"/>
                  </a:lnTo>
                  <a:lnTo>
                    <a:pt x="3466" y="8763"/>
                  </a:lnTo>
                  <a:cubicBezTo>
                    <a:pt x="3466" y="8692"/>
                    <a:pt x="3406" y="8632"/>
                    <a:pt x="3335" y="8632"/>
                  </a:cubicBezTo>
                  <a:cubicBezTo>
                    <a:pt x="3263" y="8632"/>
                    <a:pt x="3204" y="8692"/>
                    <a:pt x="3204" y="8763"/>
                  </a:cubicBezTo>
                  <a:lnTo>
                    <a:pt x="3204" y="8894"/>
                  </a:lnTo>
                  <a:cubicBezTo>
                    <a:pt x="3192" y="8906"/>
                    <a:pt x="3180" y="8918"/>
                    <a:pt x="3168" y="8930"/>
                  </a:cubicBezTo>
                  <a:lnTo>
                    <a:pt x="2501" y="8930"/>
                  </a:lnTo>
                  <a:cubicBezTo>
                    <a:pt x="1477" y="8930"/>
                    <a:pt x="644" y="9751"/>
                    <a:pt x="644" y="10775"/>
                  </a:cubicBezTo>
                  <a:lnTo>
                    <a:pt x="644" y="10966"/>
                  </a:lnTo>
                  <a:lnTo>
                    <a:pt x="572" y="10966"/>
                  </a:lnTo>
                  <a:cubicBezTo>
                    <a:pt x="489" y="10966"/>
                    <a:pt x="430" y="11025"/>
                    <a:pt x="430" y="11109"/>
                  </a:cubicBezTo>
                  <a:cubicBezTo>
                    <a:pt x="430" y="11180"/>
                    <a:pt x="489" y="11251"/>
                    <a:pt x="572" y="11251"/>
                  </a:cubicBezTo>
                  <a:lnTo>
                    <a:pt x="644" y="11251"/>
                  </a:lnTo>
                  <a:lnTo>
                    <a:pt x="644" y="11799"/>
                  </a:lnTo>
                  <a:lnTo>
                    <a:pt x="572" y="11799"/>
                  </a:lnTo>
                  <a:cubicBezTo>
                    <a:pt x="489" y="11799"/>
                    <a:pt x="430" y="11859"/>
                    <a:pt x="430" y="11942"/>
                  </a:cubicBezTo>
                  <a:cubicBezTo>
                    <a:pt x="430" y="12013"/>
                    <a:pt x="489" y="12085"/>
                    <a:pt x="572" y="12085"/>
                  </a:cubicBezTo>
                  <a:lnTo>
                    <a:pt x="644" y="12085"/>
                  </a:lnTo>
                  <a:lnTo>
                    <a:pt x="644" y="12633"/>
                  </a:lnTo>
                  <a:lnTo>
                    <a:pt x="572" y="12633"/>
                  </a:lnTo>
                  <a:cubicBezTo>
                    <a:pt x="489" y="12633"/>
                    <a:pt x="430" y="12692"/>
                    <a:pt x="430" y="12775"/>
                  </a:cubicBezTo>
                  <a:cubicBezTo>
                    <a:pt x="430" y="12847"/>
                    <a:pt x="489" y="12918"/>
                    <a:pt x="572" y="12918"/>
                  </a:cubicBezTo>
                  <a:lnTo>
                    <a:pt x="644" y="12918"/>
                  </a:lnTo>
                  <a:lnTo>
                    <a:pt x="644" y="13466"/>
                  </a:lnTo>
                  <a:lnTo>
                    <a:pt x="572" y="13466"/>
                  </a:lnTo>
                  <a:cubicBezTo>
                    <a:pt x="489" y="13466"/>
                    <a:pt x="430" y="13526"/>
                    <a:pt x="430" y="13609"/>
                  </a:cubicBezTo>
                  <a:cubicBezTo>
                    <a:pt x="430" y="13680"/>
                    <a:pt x="489" y="13752"/>
                    <a:pt x="572" y="13752"/>
                  </a:cubicBezTo>
                  <a:lnTo>
                    <a:pt x="644" y="13752"/>
                  </a:lnTo>
                  <a:lnTo>
                    <a:pt x="644" y="14002"/>
                  </a:lnTo>
                  <a:lnTo>
                    <a:pt x="906" y="14002"/>
                  </a:lnTo>
                  <a:lnTo>
                    <a:pt x="906" y="14395"/>
                  </a:lnTo>
                  <a:lnTo>
                    <a:pt x="739" y="14395"/>
                  </a:lnTo>
                  <a:cubicBezTo>
                    <a:pt x="561" y="14395"/>
                    <a:pt x="430" y="14526"/>
                    <a:pt x="430" y="14704"/>
                  </a:cubicBezTo>
                  <a:cubicBezTo>
                    <a:pt x="430" y="14871"/>
                    <a:pt x="561" y="15014"/>
                    <a:pt x="739" y="15014"/>
                  </a:cubicBezTo>
                  <a:lnTo>
                    <a:pt x="906" y="15014"/>
                  </a:lnTo>
                  <a:lnTo>
                    <a:pt x="906" y="16145"/>
                  </a:lnTo>
                  <a:cubicBezTo>
                    <a:pt x="382" y="16264"/>
                    <a:pt x="1" y="16728"/>
                    <a:pt x="1" y="17288"/>
                  </a:cubicBezTo>
                  <a:lnTo>
                    <a:pt x="477" y="17288"/>
                  </a:lnTo>
                  <a:cubicBezTo>
                    <a:pt x="477" y="16895"/>
                    <a:pt x="787" y="16585"/>
                    <a:pt x="1180" y="16585"/>
                  </a:cubicBezTo>
                  <a:cubicBezTo>
                    <a:pt x="1561" y="16585"/>
                    <a:pt x="1882" y="16895"/>
                    <a:pt x="1882" y="17288"/>
                  </a:cubicBezTo>
                  <a:lnTo>
                    <a:pt x="2358" y="17288"/>
                  </a:lnTo>
                  <a:cubicBezTo>
                    <a:pt x="2358" y="16728"/>
                    <a:pt x="1965" y="16264"/>
                    <a:pt x="1442" y="16145"/>
                  </a:cubicBezTo>
                  <a:lnTo>
                    <a:pt x="1442" y="15014"/>
                  </a:lnTo>
                  <a:lnTo>
                    <a:pt x="1620" y="15014"/>
                  </a:lnTo>
                  <a:cubicBezTo>
                    <a:pt x="1787" y="15014"/>
                    <a:pt x="1930" y="14871"/>
                    <a:pt x="1930" y="14704"/>
                  </a:cubicBezTo>
                  <a:cubicBezTo>
                    <a:pt x="1930" y="14526"/>
                    <a:pt x="1787" y="14395"/>
                    <a:pt x="1620" y="14395"/>
                  </a:cubicBezTo>
                  <a:lnTo>
                    <a:pt x="1442" y="14395"/>
                  </a:lnTo>
                  <a:lnTo>
                    <a:pt x="1442" y="14002"/>
                  </a:lnTo>
                  <a:lnTo>
                    <a:pt x="1704" y="14002"/>
                  </a:lnTo>
                  <a:lnTo>
                    <a:pt x="1704" y="13752"/>
                  </a:lnTo>
                  <a:lnTo>
                    <a:pt x="1787" y="13752"/>
                  </a:lnTo>
                  <a:cubicBezTo>
                    <a:pt x="1858" y="13752"/>
                    <a:pt x="1930" y="13680"/>
                    <a:pt x="1930" y="13609"/>
                  </a:cubicBezTo>
                  <a:cubicBezTo>
                    <a:pt x="1930" y="13526"/>
                    <a:pt x="1870" y="13466"/>
                    <a:pt x="1787" y="13466"/>
                  </a:cubicBezTo>
                  <a:lnTo>
                    <a:pt x="1704" y="13466"/>
                  </a:lnTo>
                  <a:lnTo>
                    <a:pt x="1704" y="12918"/>
                  </a:lnTo>
                  <a:lnTo>
                    <a:pt x="1787" y="12918"/>
                  </a:lnTo>
                  <a:cubicBezTo>
                    <a:pt x="1858" y="12918"/>
                    <a:pt x="1930" y="12847"/>
                    <a:pt x="1930" y="12775"/>
                  </a:cubicBezTo>
                  <a:cubicBezTo>
                    <a:pt x="1930" y="12692"/>
                    <a:pt x="1870" y="12633"/>
                    <a:pt x="1787" y="12633"/>
                  </a:cubicBezTo>
                  <a:lnTo>
                    <a:pt x="1704" y="12633"/>
                  </a:lnTo>
                  <a:lnTo>
                    <a:pt x="1704" y="12085"/>
                  </a:lnTo>
                  <a:lnTo>
                    <a:pt x="1787" y="12085"/>
                  </a:lnTo>
                  <a:cubicBezTo>
                    <a:pt x="1858" y="12085"/>
                    <a:pt x="1930" y="12013"/>
                    <a:pt x="1930" y="11942"/>
                  </a:cubicBezTo>
                  <a:cubicBezTo>
                    <a:pt x="1930" y="11859"/>
                    <a:pt x="1870" y="11799"/>
                    <a:pt x="1787" y="11799"/>
                  </a:cubicBezTo>
                  <a:lnTo>
                    <a:pt x="1704" y="11799"/>
                  </a:lnTo>
                  <a:lnTo>
                    <a:pt x="1704" y="11251"/>
                  </a:lnTo>
                  <a:lnTo>
                    <a:pt x="1787" y="11251"/>
                  </a:lnTo>
                  <a:cubicBezTo>
                    <a:pt x="1858" y="11251"/>
                    <a:pt x="1930" y="11180"/>
                    <a:pt x="1930" y="11109"/>
                  </a:cubicBezTo>
                  <a:cubicBezTo>
                    <a:pt x="1930" y="11025"/>
                    <a:pt x="1870" y="10966"/>
                    <a:pt x="1787" y="10966"/>
                  </a:cubicBezTo>
                  <a:lnTo>
                    <a:pt x="1704" y="10966"/>
                  </a:lnTo>
                  <a:lnTo>
                    <a:pt x="1704" y="10775"/>
                  </a:lnTo>
                  <a:cubicBezTo>
                    <a:pt x="1704" y="10335"/>
                    <a:pt x="2061" y="9977"/>
                    <a:pt x="2501" y="9977"/>
                  </a:cubicBezTo>
                  <a:lnTo>
                    <a:pt x="3168" y="9977"/>
                  </a:lnTo>
                  <a:cubicBezTo>
                    <a:pt x="3180" y="9989"/>
                    <a:pt x="3192" y="10001"/>
                    <a:pt x="3204" y="10013"/>
                  </a:cubicBezTo>
                  <a:lnTo>
                    <a:pt x="3204" y="10144"/>
                  </a:lnTo>
                  <a:cubicBezTo>
                    <a:pt x="3204" y="10216"/>
                    <a:pt x="3263" y="10275"/>
                    <a:pt x="3335" y="10275"/>
                  </a:cubicBezTo>
                  <a:cubicBezTo>
                    <a:pt x="3418" y="10275"/>
                    <a:pt x="3478" y="10216"/>
                    <a:pt x="3478" y="10144"/>
                  </a:cubicBezTo>
                  <a:lnTo>
                    <a:pt x="3478" y="10108"/>
                  </a:lnTo>
                  <a:lnTo>
                    <a:pt x="3668" y="10108"/>
                  </a:lnTo>
                  <a:lnTo>
                    <a:pt x="3668" y="10144"/>
                  </a:lnTo>
                  <a:cubicBezTo>
                    <a:pt x="3668" y="10216"/>
                    <a:pt x="3728" y="10275"/>
                    <a:pt x="3799" y="10275"/>
                  </a:cubicBezTo>
                  <a:cubicBezTo>
                    <a:pt x="3870" y="10275"/>
                    <a:pt x="3930" y="10216"/>
                    <a:pt x="3930" y="10144"/>
                  </a:cubicBezTo>
                  <a:lnTo>
                    <a:pt x="3930" y="10108"/>
                  </a:lnTo>
                  <a:lnTo>
                    <a:pt x="4144" y="10108"/>
                  </a:lnTo>
                  <a:lnTo>
                    <a:pt x="4144" y="13966"/>
                  </a:lnTo>
                  <a:lnTo>
                    <a:pt x="4144" y="14454"/>
                  </a:lnTo>
                  <a:lnTo>
                    <a:pt x="4144" y="14788"/>
                  </a:lnTo>
                  <a:cubicBezTo>
                    <a:pt x="4144" y="15014"/>
                    <a:pt x="4323" y="15180"/>
                    <a:pt x="4537" y="15180"/>
                  </a:cubicBezTo>
                  <a:lnTo>
                    <a:pt x="4799" y="15180"/>
                  </a:lnTo>
                  <a:lnTo>
                    <a:pt x="4799" y="15990"/>
                  </a:lnTo>
                  <a:cubicBezTo>
                    <a:pt x="4799" y="16204"/>
                    <a:pt x="4978" y="16383"/>
                    <a:pt x="5192" y="16383"/>
                  </a:cubicBezTo>
                  <a:lnTo>
                    <a:pt x="5240" y="16383"/>
                  </a:lnTo>
                  <a:lnTo>
                    <a:pt x="5240" y="17097"/>
                  </a:lnTo>
                  <a:lnTo>
                    <a:pt x="5097" y="17097"/>
                  </a:lnTo>
                  <a:cubicBezTo>
                    <a:pt x="4847" y="17097"/>
                    <a:pt x="4632" y="17300"/>
                    <a:pt x="4632" y="17562"/>
                  </a:cubicBezTo>
                  <a:lnTo>
                    <a:pt x="4632" y="17955"/>
                  </a:lnTo>
                  <a:lnTo>
                    <a:pt x="4502" y="17955"/>
                  </a:lnTo>
                  <a:cubicBezTo>
                    <a:pt x="4359" y="17955"/>
                    <a:pt x="4251" y="18074"/>
                    <a:pt x="4251" y="18205"/>
                  </a:cubicBezTo>
                  <a:cubicBezTo>
                    <a:pt x="4251" y="18348"/>
                    <a:pt x="4359" y="18455"/>
                    <a:pt x="4502" y="18455"/>
                  </a:cubicBezTo>
                  <a:lnTo>
                    <a:pt x="4632" y="18455"/>
                  </a:lnTo>
                  <a:lnTo>
                    <a:pt x="4632" y="21622"/>
                  </a:lnTo>
                  <a:lnTo>
                    <a:pt x="4502" y="21622"/>
                  </a:lnTo>
                  <a:cubicBezTo>
                    <a:pt x="4359" y="21622"/>
                    <a:pt x="4251" y="21741"/>
                    <a:pt x="4251" y="21872"/>
                  </a:cubicBezTo>
                  <a:cubicBezTo>
                    <a:pt x="4251" y="22015"/>
                    <a:pt x="4359" y="22122"/>
                    <a:pt x="4502" y="22122"/>
                  </a:cubicBezTo>
                  <a:lnTo>
                    <a:pt x="4632" y="22122"/>
                  </a:lnTo>
                  <a:lnTo>
                    <a:pt x="4632" y="22515"/>
                  </a:lnTo>
                  <a:cubicBezTo>
                    <a:pt x="4632" y="22777"/>
                    <a:pt x="4835" y="22991"/>
                    <a:pt x="5097" y="22991"/>
                  </a:cubicBezTo>
                  <a:lnTo>
                    <a:pt x="5240" y="22991"/>
                  </a:lnTo>
                  <a:lnTo>
                    <a:pt x="5240" y="24074"/>
                  </a:lnTo>
                  <a:cubicBezTo>
                    <a:pt x="5240" y="24086"/>
                    <a:pt x="5240" y="24086"/>
                    <a:pt x="5240" y="24098"/>
                  </a:cubicBezTo>
                  <a:lnTo>
                    <a:pt x="4406" y="24098"/>
                  </a:lnTo>
                  <a:cubicBezTo>
                    <a:pt x="4275" y="24098"/>
                    <a:pt x="4156" y="24182"/>
                    <a:pt x="4097" y="24289"/>
                  </a:cubicBezTo>
                  <a:lnTo>
                    <a:pt x="3370" y="24289"/>
                  </a:lnTo>
                  <a:lnTo>
                    <a:pt x="3370" y="23229"/>
                  </a:lnTo>
                  <a:cubicBezTo>
                    <a:pt x="3549" y="23170"/>
                    <a:pt x="3680" y="22991"/>
                    <a:pt x="3680" y="22777"/>
                  </a:cubicBezTo>
                  <a:lnTo>
                    <a:pt x="3680" y="21515"/>
                  </a:lnTo>
                  <a:lnTo>
                    <a:pt x="3680" y="20645"/>
                  </a:lnTo>
                  <a:cubicBezTo>
                    <a:pt x="3680" y="20384"/>
                    <a:pt x="3466" y="20157"/>
                    <a:pt x="3192" y="20157"/>
                  </a:cubicBezTo>
                  <a:lnTo>
                    <a:pt x="1311" y="20157"/>
                  </a:lnTo>
                  <a:cubicBezTo>
                    <a:pt x="1049" y="20157"/>
                    <a:pt x="822" y="20384"/>
                    <a:pt x="822" y="20645"/>
                  </a:cubicBezTo>
                  <a:lnTo>
                    <a:pt x="822" y="21515"/>
                  </a:lnTo>
                  <a:lnTo>
                    <a:pt x="822" y="22777"/>
                  </a:lnTo>
                  <a:cubicBezTo>
                    <a:pt x="822" y="22991"/>
                    <a:pt x="953" y="23170"/>
                    <a:pt x="1144" y="23229"/>
                  </a:cubicBezTo>
                  <a:lnTo>
                    <a:pt x="1144" y="25694"/>
                  </a:lnTo>
                  <a:lnTo>
                    <a:pt x="1144" y="26444"/>
                  </a:lnTo>
                  <a:cubicBezTo>
                    <a:pt x="1144" y="26718"/>
                    <a:pt x="1358" y="26932"/>
                    <a:pt x="1632" y="26932"/>
                  </a:cubicBezTo>
                  <a:lnTo>
                    <a:pt x="2870" y="26932"/>
                  </a:lnTo>
                  <a:cubicBezTo>
                    <a:pt x="3144" y="26932"/>
                    <a:pt x="3370" y="26718"/>
                    <a:pt x="3370" y="26444"/>
                  </a:cubicBezTo>
                  <a:lnTo>
                    <a:pt x="3370" y="25694"/>
                  </a:lnTo>
                  <a:lnTo>
                    <a:pt x="3370" y="24574"/>
                  </a:lnTo>
                  <a:lnTo>
                    <a:pt x="4097" y="24574"/>
                  </a:lnTo>
                  <a:cubicBezTo>
                    <a:pt x="4156" y="24682"/>
                    <a:pt x="4275" y="24765"/>
                    <a:pt x="4406" y="24765"/>
                  </a:cubicBezTo>
                  <a:lnTo>
                    <a:pt x="4573" y="24765"/>
                  </a:lnTo>
                  <a:lnTo>
                    <a:pt x="4573" y="25241"/>
                  </a:lnTo>
                  <a:cubicBezTo>
                    <a:pt x="4573" y="25456"/>
                    <a:pt x="4752" y="25634"/>
                    <a:pt x="4978" y="25634"/>
                  </a:cubicBezTo>
                  <a:lnTo>
                    <a:pt x="10217" y="25634"/>
                  </a:lnTo>
                  <a:cubicBezTo>
                    <a:pt x="10431" y="25634"/>
                    <a:pt x="10609" y="25456"/>
                    <a:pt x="10609" y="25241"/>
                  </a:cubicBezTo>
                  <a:lnTo>
                    <a:pt x="10609" y="24765"/>
                  </a:lnTo>
                  <a:lnTo>
                    <a:pt x="10788" y="24765"/>
                  </a:lnTo>
                  <a:cubicBezTo>
                    <a:pt x="10919" y="24765"/>
                    <a:pt x="11038" y="24682"/>
                    <a:pt x="11086" y="24574"/>
                  </a:cubicBezTo>
                  <a:lnTo>
                    <a:pt x="11824" y="24574"/>
                  </a:lnTo>
                  <a:lnTo>
                    <a:pt x="11824" y="25694"/>
                  </a:lnTo>
                  <a:lnTo>
                    <a:pt x="11824" y="26444"/>
                  </a:lnTo>
                  <a:cubicBezTo>
                    <a:pt x="11824" y="26718"/>
                    <a:pt x="12050" y="26932"/>
                    <a:pt x="12312" y="26932"/>
                  </a:cubicBezTo>
                  <a:lnTo>
                    <a:pt x="13562" y="26932"/>
                  </a:lnTo>
                  <a:cubicBezTo>
                    <a:pt x="13824" y="26932"/>
                    <a:pt x="14050" y="26718"/>
                    <a:pt x="14050" y="26444"/>
                  </a:cubicBezTo>
                  <a:lnTo>
                    <a:pt x="14050" y="25694"/>
                  </a:lnTo>
                  <a:lnTo>
                    <a:pt x="14050" y="23229"/>
                  </a:lnTo>
                  <a:cubicBezTo>
                    <a:pt x="14229" y="23170"/>
                    <a:pt x="14372" y="22991"/>
                    <a:pt x="14372" y="22777"/>
                  </a:cubicBezTo>
                  <a:lnTo>
                    <a:pt x="14372" y="21515"/>
                  </a:lnTo>
                  <a:lnTo>
                    <a:pt x="14372" y="20645"/>
                  </a:lnTo>
                  <a:cubicBezTo>
                    <a:pt x="14372" y="20384"/>
                    <a:pt x="14146" y="20157"/>
                    <a:pt x="13872" y="20157"/>
                  </a:cubicBezTo>
                  <a:lnTo>
                    <a:pt x="12002" y="20157"/>
                  </a:lnTo>
                  <a:cubicBezTo>
                    <a:pt x="11729" y="20157"/>
                    <a:pt x="11502" y="20384"/>
                    <a:pt x="11502" y="20645"/>
                  </a:cubicBezTo>
                  <a:lnTo>
                    <a:pt x="11502" y="21515"/>
                  </a:lnTo>
                  <a:lnTo>
                    <a:pt x="11502" y="22777"/>
                  </a:lnTo>
                  <a:cubicBezTo>
                    <a:pt x="11502" y="22991"/>
                    <a:pt x="11645" y="23170"/>
                    <a:pt x="11824" y="23229"/>
                  </a:cubicBezTo>
                  <a:lnTo>
                    <a:pt x="11824" y="24289"/>
                  </a:lnTo>
                  <a:lnTo>
                    <a:pt x="11086" y="24289"/>
                  </a:lnTo>
                  <a:cubicBezTo>
                    <a:pt x="11038" y="24182"/>
                    <a:pt x="10919" y="24098"/>
                    <a:pt x="10788" y="24098"/>
                  </a:cubicBezTo>
                  <a:lnTo>
                    <a:pt x="9943" y="24098"/>
                  </a:lnTo>
                  <a:cubicBezTo>
                    <a:pt x="9943" y="24086"/>
                    <a:pt x="9955" y="24086"/>
                    <a:pt x="9955" y="24074"/>
                  </a:cubicBezTo>
                  <a:lnTo>
                    <a:pt x="9955" y="22991"/>
                  </a:lnTo>
                  <a:lnTo>
                    <a:pt x="10086" y="22991"/>
                  </a:lnTo>
                  <a:cubicBezTo>
                    <a:pt x="10347" y="22991"/>
                    <a:pt x="10562" y="22777"/>
                    <a:pt x="10562" y="22515"/>
                  </a:cubicBezTo>
                  <a:lnTo>
                    <a:pt x="10562" y="22122"/>
                  </a:lnTo>
                  <a:lnTo>
                    <a:pt x="10693" y="22122"/>
                  </a:lnTo>
                  <a:cubicBezTo>
                    <a:pt x="10836" y="22122"/>
                    <a:pt x="10943" y="22015"/>
                    <a:pt x="10943" y="21872"/>
                  </a:cubicBezTo>
                  <a:cubicBezTo>
                    <a:pt x="10943" y="21741"/>
                    <a:pt x="10836" y="21622"/>
                    <a:pt x="10693" y="21622"/>
                  </a:cubicBezTo>
                  <a:lnTo>
                    <a:pt x="10562" y="21622"/>
                  </a:lnTo>
                  <a:lnTo>
                    <a:pt x="10562" y="18455"/>
                  </a:lnTo>
                  <a:lnTo>
                    <a:pt x="10693" y="18455"/>
                  </a:lnTo>
                  <a:cubicBezTo>
                    <a:pt x="10836" y="18455"/>
                    <a:pt x="10943" y="18348"/>
                    <a:pt x="10943" y="18205"/>
                  </a:cubicBezTo>
                  <a:cubicBezTo>
                    <a:pt x="10943" y="18074"/>
                    <a:pt x="10836" y="17955"/>
                    <a:pt x="10693" y="17955"/>
                  </a:cubicBezTo>
                  <a:lnTo>
                    <a:pt x="10562" y="17955"/>
                  </a:lnTo>
                  <a:lnTo>
                    <a:pt x="10562" y="17562"/>
                  </a:lnTo>
                  <a:cubicBezTo>
                    <a:pt x="10562" y="17300"/>
                    <a:pt x="10347" y="17097"/>
                    <a:pt x="10086" y="17097"/>
                  </a:cubicBezTo>
                  <a:lnTo>
                    <a:pt x="9955" y="17097"/>
                  </a:lnTo>
                  <a:lnTo>
                    <a:pt x="9955" y="16383"/>
                  </a:lnTo>
                  <a:lnTo>
                    <a:pt x="10002" y="16383"/>
                  </a:lnTo>
                  <a:cubicBezTo>
                    <a:pt x="10217" y="16383"/>
                    <a:pt x="10395" y="16204"/>
                    <a:pt x="10395" y="15990"/>
                  </a:cubicBezTo>
                  <a:lnTo>
                    <a:pt x="10395" y="15180"/>
                  </a:lnTo>
                  <a:lnTo>
                    <a:pt x="10645" y="15180"/>
                  </a:lnTo>
                  <a:cubicBezTo>
                    <a:pt x="10871" y="15180"/>
                    <a:pt x="11050" y="15014"/>
                    <a:pt x="11050" y="14788"/>
                  </a:cubicBezTo>
                  <a:lnTo>
                    <a:pt x="11050" y="14454"/>
                  </a:lnTo>
                  <a:lnTo>
                    <a:pt x="11050" y="13966"/>
                  </a:lnTo>
                  <a:lnTo>
                    <a:pt x="11050" y="10108"/>
                  </a:lnTo>
                  <a:lnTo>
                    <a:pt x="11264" y="10108"/>
                  </a:lnTo>
                  <a:lnTo>
                    <a:pt x="11264" y="10144"/>
                  </a:lnTo>
                  <a:cubicBezTo>
                    <a:pt x="11264" y="10216"/>
                    <a:pt x="11324" y="10275"/>
                    <a:pt x="11395" y="10275"/>
                  </a:cubicBezTo>
                  <a:cubicBezTo>
                    <a:pt x="11467" y="10275"/>
                    <a:pt x="11526" y="10216"/>
                    <a:pt x="11526" y="10144"/>
                  </a:cubicBezTo>
                  <a:lnTo>
                    <a:pt x="11526" y="10108"/>
                  </a:lnTo>
                  <a:lnTo>
                    <a:pt x="11717" y="10108"/>
                  </a:lnTo>
                  <a:lnTo>
                    <a:pt x="11717" y="10144"/>
                  </a:lnTo>
                  <a:cubicBezTo>
                    <a:pt x="11717" y="10216"/>
                    <a:pt x="11776" y="10275"/>
                    <a:pt x="11848" y="10275"/>
                  </a:cubicBezTo>
                  <a:cubicBezTo>
                    <a:pt x="11931" y="10275"/>
                    <a:pt x="11991" y="10216"/>
                    <a:pt x="11991" y="10144"/>
                  </a:cubicBezTo>
                  <a:lnTo>
                    <a:pt x="11991" y="10013"/>
                  </a:lnTo>
                  <a:cubicBezTo>
                    <a:pt x="12002" y="10001"/>
                    <a:pt x="12014" y="9989"/>
                    <a:pt x="12026" y="9977"/>
                  </a:cubicBezTo>
                  <a:lnTo>
                    <a:pt x="12693" y="9977"/>
                  </a:lnTo>
                  <a:cubicBezTo>
                    <a:pt x="13134" y="9977"/>
                    <a:pt x="13479" y="10335"/>
                    <a:pt x="13479" y="10775"/>
                  </a:cubicBezTo>
                  <a:lnTo>
                    <a:pt x="13479" y="10966"/>
                  </a:lnTo>
                  <a:lnTo>
                    <a:pt x="13407" y="10966"/>
                  </a:lnTo>
                  <a:cubicBezTo>
                    <a:pt x="13324" y="10966"/>
                    <a:pt x="13265" y="11025"/>
                    <a:pt x="13265" y="11109"/>
                  </a:cubicBezTo>
                  <a:cubicBezTo>
                    <a:pt x="13265" y="11180"/>
                    <a:pt x="13324" y="11251"/>
                    <a:pt x="13407" y="11251"/>
                  </a:cubicBezTo>
                  <a:lnTo>
                    <a:pt x="13479" y="11251"/>
                  </a:lnTo>
                  <a:lnTo>
                    <a:pt x="13479" y="11799"/>
                  </a:lnTo>
                  <a:lnTo>
                    <a:pt x="13407" y="11799"/>
                  </a:lnTo>
                  <a:cubicBezTo>
                    <a:pt x="13324" y="11799"/>
                    <a:pt x="13265" y="11859"/>
                    <a:pt x="13265" y="11942"/>
                  </a:cubicBezTo>
                  <a:cubicBezTo>
                    <a:pt x="13265" y="12013"/>
                    <a:pt x="13324" y="12085"/>
                    <a:pt x="13407" y="12085"/>
                  </a:cubicBezTo>
                  <a:lnTo>
                    <a:pt x="13479" y="12085"/>
                  </a:lnTo>
                  <a:lnTo>
                    <a:pt x="13479" y="12633"/>
                  </a:lnTo>
                  <a:lnTo>
                    <a:pt x="13407" y="12633"/>
                  </a:lnTo>
                  <a:cubicBezTo>
                    <a:pt x="13324" y="12633"/>
                    <a:pt x="13265" y="12692"/>
                    <a:pt x="13265" y="12775"/>
                  </a:cubicBezTo>
                  <a:cubicBezTo>
                    <a:pt x="13265" y="12847"/>
                    <a:pt x="13324" y="12918"/>
                    <a:pt x="13407" y="12918"/>
                  </a:cubicBezTo>
                  <a:lnTo>
                    <a:pt x="13479" y="12918"/>
                  </a:lnTo>
                  <a:lnTo>
                    <a:pt x="13479" y="13466"/>
                  </a:lnTo>
                  <a:lnTo>
                    <a:pt x="13407" y="13466"/>
                  </a:lnTo>
                  <a:cubicBezTo>
                    <a:pt x="13324" y="13466"/>
                    <a:pt x="13265" y="13526"/>
                    <a:pt x="13265" y="13609"/>
                  </a:cubicBezTo>
                  <a:cubicBezTo>
                    <a:pt x="13265" y="13680"/>
                    <a:pt x="13324" y="13752"/>
                    <a:pt x="13407" y="13752"/>
                  </a:cubicBezTo>
                  <a:lnTo>
                    <a:pt x="13479" y="13752"/>
                  </a:lnTo>
                  <a:lnTo>
                    <a:pt x="13479" y="14002"/>
                  </a:lnTo>
                  <a:lnTo>
                    <a:pt x="13753" y="14002"/>
                  </a:lnTo>
                  <a:lnTo>
                    <a:pt x="13753" y="14395"/>
                  </a:lnTo>
                  <a:lnTo>
                    <a:pt x="13574" y="14395"/>
                  </a:lnTo>
                  <a:cubicBezTo>
                    <a:pt x="13407" y="14395"/>
                    <a:pt x="13265" y="14526"/>
                    <a:pt x="13265" y="14704"/>
                  </a:cubicBezTo>
                  <a:cubicBezTo>
                    <a:pt x="13265" y="14871"/>
                    <a:pt x="13407" y="15014"/>
                    <a:pt x="13574" y="15014"/>
                  </a:cubicBezTo>
                  <a:lnTo>
                    <a:pt x="13753" y="15014"/>
                  </a:lnTo>
                  <a:lnTo>
                    <a:pt x="13753" y="16145"/>
                  </a:lnTo>
                  <a:cubicBezTo>
                    <a:pt x="13229" y="16264"/>
                    <a:pt x="12836" y="16728"/>
                    <a:pt x="12836" y="17288"/>
                  </a:cubicBezTo>
                  <a:lnTo>
                    <a:pt x="13312" y="17288"/>
                  </a:lnTo>
                  <a:cubicBezTo>
                    <a:pt x="13312" y="16895"/>
                    <a:pt x="13622" y="16585"/>
                    <a:pt x="14015" y="16585"/>
                  </a:cubicBezTo>
                  <a:cubicBezTo>
                    <a:pt x="14408" y="16585"/>
                    <a:pt x="14717" y="16895"/>
                    <a:pt x="14717" y="17288"/>
                  </a:cubicBezTo>
                  <a:lnTo>
                    <a:pt x="15193" y="17288"/>
                  </a:lnTo>
                  <a:cubicBezTo>
                    <a:pt x="15193" y="16728"/>
                    <a:pt x="14800" y="16264"/>
                    <a:pt x="14277" y="16145"/>
                  </a:cubicBezTo>
                  <a:lnTo>
                    <a:pt x="14277" y="15014"/>
                  </a:lnTo>
                  <a:lnTo>
                    <a:pt x="14455" y="15014"/>
                  </a:lnTo>
                  <a:cubicBezTo>
                    <a:pt x="14622" y="15014"/>
                    <a:pt x="14765" y="14871"/>
                    <a:pt x="14765" y="14704"/>
                  </a:cubicBezTo>
                  <a:cubicBezTo>
                    <a:pt x="14765" y="14526"/>
                    <a:pt x="14622" y="14395"/>
                    <a:pt x="14455" y="14395"/>
                  </a:cubicBezTo>
                  <a:lnTo>
                    <a:pt x="14277" y="14395"/>
                  </a:lnTo>
                  <a:lnTo>
                    <a:pt x="14277" y="14002"/>
                  </a:lnTo>
                  <a:lnTo>
                    <a:pt x="14538" y="14002"/>
                  </a:lnTo>
                  <a:lnTo>
                    <a:pt x="14538" y="13752"/>
                  </a:lnTo>
                  <a:lnTo>
                    <a:pt x="14622" y="13752"/>
                  </a:lnTo>
                  <a:cubicBezTo>
                    <a:pt x="14693" y="13752"/>
                    <a:pt x="14765" y="13680"/>
                    <a:pt x="14765" y="13609"/>
                  </a:cubicBezTo>
                  <a:cubicBezTo>
                    <a:pt x="14765" y="13526"/>
                    <a:pt x="14705" y="13466"/>
                    <a:pt x="14622" y="13466"/>
                  </a:cubicBezTo>
                  <a:lnTo>
                    <a:pt x="14538" y="13466"/>
                  </a:lnTo>
                  <a:lnTo>
                    <a:pt x="14538" y="12918"/>
                  </a:lnTo>
                  <a:lnTo>
                    <a:pt x="14622" y="12918"/>
                  </a:lnTo>
                  <a:cubicBezTo>
                    <a:pt x="14693" y="12918"/>
                    <a:pt x="14765" y="12847"/>
                    <a:pt x="14765" y="12775"/>
                  </a:cubicBezTo>
                  <a:cubicBezTo>
                    <a:pt x="14765" y="12692"/>
                    <a:pt x="14705" y="12633"/>
                    <a:pt x="14622" y="12633"/>
                  </a:cubicBezTo>
                  <a:lnTo>
                    <a:pt x="14538" y="12633"/>
                  </a:lnTo>
                  <a:lnTo>
                    <a:pt x="14538" y="12085"/>
                  </a:lnTo>
                  <a:lnTo>
                    <a:pt x="14622" y="12085"/>
                  </a:lnTo>
                  <a:cubicBezTo>
                    <a:pt x="14693" y="12085"/>
                    <a:pt x="14765" y="12013"/>
                    <a:pt x="14765" y="11942"/>
                  </a:cubicBezTo>
                  <a:cubicBezTo>
                    <a:pt x="14765" y="11859"/>
                    <a:pt x="14705" y="11799"/>
                    <a:pt x="14622" y="11799"/>
                  </a:cubicBezTo>
                  <a:lnTo>
                    <a:pt x="14538" y="11799"/>
                  </a:lnTo>
                  <a:lnTo>
                    <a:pt x="14538" y="11251"/>
                  </a:lnTo>
                  <a:lnTo>
                    <a:pt x="14622" y="11251"/>
                  </a:lnTo>
                  <a:cubicBezTo>
                    <a:pt x="14693" y="11251"/>
                    <a:pt x="14765" y="11180"/>
                    <a:pt x="14765" y="11109"/>
                  </a:cubicBezTo>
                  <a:cubicBezTo>
                    <a:pt x="14765" y="11025"/>
                    <a:pt x="14705" y="10966"/>
                    <a:pt x="14622" y="10966"/>
                  </a:cubicBezTo>
                  <a:lnTo>
                    <a:pt x="14538" y="10966"/>
                  </a:lnTo>
                  <a:lnTo>
                    <a:pt x="14538" y="10775"/>
                  </a:lnTo>
                  <a:cubicBezTo>
                    <a:pt x="14538" y="9751"/>
                    <a:pt x="13705" y="8930"/>
                    <a:pt x="12693" y="8930"/>
                  </a:cubicBezTo>
                  <a:lnTo>
                    <a:pt x="12026" y="8930"/>
                  </a:lnTo>
                  <a:cubicBezTo>
                    <a:pt x="12014" y="8918"/>
                    <a:pt x="12002" y="8906"/>
                    <a:pt x="11991" y="8894"/>
                  </a:cubicBezTo>
                  <a:lnTo>
                    <a:pt x="11991" y="8763"/>
                  </a:lnTo>
                  <a:cubicBezTo>
                    <a:pt x="11991" y="8692"/>
                    <a:pt x="11931" y="8632"/>
                    <a:pt x="11848" y="8632"/>
                  </a:cubicBezTo>
                  <a:cubicBezTo>
                    <a:pt x="11776" y="8632"/>
                    <a:pt x="11717" y="8692"/>
                    <a:pt x="11717" y="8763"/>
                  </a:cubicBezTo>
                  <a:lnTo>
                    <a:pt x="11717" y="8799"/>
                  </a:lnTo>
                  <a:lnTo>
                    <a:pt x="11526" y="8799"/>
                  </a:lnTo>
                  <a:lnTo>
                    <a:pt x="11526" y="8763"/>
                  </a:lnTo>
                  <a:cubicBezTo>
                    <a:pt x="11526" y="8692"/>
                    <a:pt x="11467" y="8632"/>
                    <a:pt x="11395" y="8632"/>
                  </a:cubicBezTo>
                  <a:cubicBezTo>
                    <a:pt x="11324" y="8632"/>
                    <a:pt x="11264" y="8692"/>
                    <a:pt x="11264" y="8763"/>
                  </a:cubicBezTo>
                  <a:lnTo>
                    <a:pt x="11264" y="8799"/>
                  </a:lnTo>
                  <a:lnTo>
                    <a:pt x="11050" y="8799"/>
                  </a:lnTo>
                  <a:lnTo>
                    <a:pt x="11050" y="8703"/>
                  </a:lnTo>
                  <a:cubicBezTo>
                    <a:pt x="11050" y="8489"/>
                    <a:pt x="10871" y="8311"/>
                    <a:pt x="10645" y="8311"/>
                  </a:cubicBezTo>
                  <a:lnTo>
                    <a:pt x="8573" y="8311"/>
                  </a:lnTo>
                  <a:lnTo>
                    <a:pt x="8573" y="8180"/>
                  </a:lnTo>
                  <a:cubicBezTo>
                    <a:pt x="8645" y="8180"/>
                    <a:pt x="8716" y="8120"/>
                    <a:pt x="8716" y="8037"/>
                  </a:cubicBezTo>
                  <a:cubicBezTo>
                    <a:pt x="8716" y="7965"/>
                    <a:pt x="8657" y="7906"/>
                    <a:pt x="8573" y="7906"/>
                  </a:cubicBezTo>
                  <a:lnTo>
                    <a:pt x="8573" y="7763"/>
                  </a:lnTo>
                  <a:cubicBezTo>
                    <a:pt x="8645" y="7751"/>
                    <a:pt x="8716" y="7691"/>
                    <a:pt x="8716" y="7620"/>
                  </a:cubicBezTo>
                  <a:cubicBezTo>
                    <a:pt x="8716" y="7549"/>
                    <a:pt x="8657" y="7489"/>
                    <a:pt x="8573" y="7477"/>
                  </a:cubicBezTo>
                  <a:lnTo>
                    <a:pt x="8573" y="7358"/>
                  </a:lnTo>
                  <a:lnTo>
                    <a:pt x="10371" y="7358"/>
                  </a:lnTo>
                  <a:cubicBezTo>
                    <a:pt x="10633" y="7358"/>
                    <a:pt x="10836" y="7156"/>
                    <a:pt x="10836" y="6906"/>
                  </a:cubicBezTo>
                  <a:lnTo>
                    <a:pt x="10836" y="4870"/>
                  </a:lnTo>
                  <a:cubicBezTo>
                    <a:pt x="10836" y="4953"/>
                    <a:pt x="10907" y="5013"/>
                    <a:pt x="10990" y="5013"/>
                  </a:cubicBezTo>
                  <a:cubicBezTo>
                    <a:pt x="11074" y="5013"/>
                    <a:pt x="11145" y="4953"/>
                    <a:pt x="11145" y="4870"/>
                  </a:cubicBezTo>
                  <a:lnTo>
                    <a:pt x="11145" y="4751"/>
                  </a:lnTo>
                  <a:cubicBezTo>
                    <a:pt x="11419" y="4632"/>
                    <a:pt x="11610" y="4358"/>
                    <a:pt x="11610" y="4036"/>
                  </a:cubicBezTo>
                  <a:cubicBezTo>
                    <a:pt x="11610" y="3715"/>
                    <a:pt x="11419" y="3441"/>
                    <a:pt x="11145" y="3322"/>
                  </a:cubicBezTo>
                  <a:lnTo>
                    <a:pt x="11145" y="3203"/>
                  </a:lnTo>
                  <a:cubicBezTo>
                    <a:pt x="11145" y="3119"/>
                    <a:pt x="11074" y="3048"/>
                    <a:pt x="10990" y="3048"/>
                  </a:cubicBezTo>
                  <a:cubicBezTo>
                    <a:pt x="10907" y="3048"/>
                    <a:pt x="10836" y="3119"/>
                    <a:pt x="10836" y="3203"/>
                  </a:cubicBezTo>
                  <a:lnTo>
                    <a:pt x="10836" y="1167"/>
                  </a:lnTo>
                  <a:cubicBezTo>
                    <a:pt x="10836" y="905"/>
                    <a:pt x="10633" y="703"/>
                    <a:pt x="10371" y="703"/>
                  </a:cubicBezTo>
                  <a:lnTo>
                    <a:pt x="8300" y="703"/>
                  </a:lnTo>
                  <a:cubicBezTo>
                    <a:pt x="8300" y="322"/>
                    <a:pt x="7978" y="0"/>
                    <a:pt x="7597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9" name="Google Shape;1209;p36"/>
            <p:cNvGrpSpPr/>
            <p:nvPr/>
          </p:nvGrpSpPr>
          <p:grpSpPr>
            <a:xfrm>
              <a:off x="2225575" y="3305850"/>
              <a:ext cx="380125" cy="673625"/>
              <a:chOff x="2225575" y="2801950"/>
              <a:chExt cx="380125" cy="673625"/>
            </a:xfrm>
          </p:grpSpPr>
          <p:sp>
            <p:nvSpPr>
              <p:cNvPr id="1210" name="Google Shape;1210;p36"/>
              <p:cNvSpPr/>
              <p:nvPr/>
            </p:nvSpPr>
            <p:spPr>
              <a:xfrm>
                <a:off x="2356825" y="3197850"/>
                <a:ext cx="244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180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1703"/>
                    </a:lnTo>
                    <a:cubicBezTo>
                      <a:pt x="1" y="1965"/>
                      <a:pt x="215" y="2179"/>
                      <a:pt x="465" y="2179"/>
                    </a:cubicBezTo>
                    <a:lnTo>
                      <a:pt x="513" y="2179"/>
                    </a:lnTo>
                    <a:cubicBezTo>
                      <a:pt x="763" y="2179"/>
                      <a:pt x="977" y="1965"/>
                      <a:pt x="977" y="1703"/>
                    </a:cubicBezTo>
                    <a:lnTo>
                      <a:pt x="977" y="465"/>
                    </a:lnTo>
                    <a:cubicBezTo>
                      <a:pt x="977" y="203"/>
                      <a:pt x="763" y="0"/>
                      <a:pt x="5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6"/>
              <p:cNvSpPr/>
              <p:nvPr/>
            </p:nvSpPr>
            <p:spPr>
              <a:xfrm>
                <a:off x="2356825" y="3361250"/>
                <a:ext cx="244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180" extrusionOk="0">
                    <a:moveTo>
                      <a:pt x="465" y="1"/>
                    </a:moveTo>
                    <a:cubicBezTo>
                      <a:pt x="215" y="1"/>
                      <a:pt x="1" y="215"/>
                      <a:pt x="1" y="477"/>
                    </a:cubicBezTo>
                    <a:lnTo>
                      <a:pt x="1" y="1715"/>
                    </a:lnTo>
                    <a:cubicBezTo>
                      <a:pt x="1" y="1977"/>
                      <a:pt x="215" y="2180"/>
                      <a:pt x="465" y="2180"/>
                    </a:cubicBezTo>
                    <a:lnTo>
                      <a:pt x="513" y="2180"/>
                    </a:lnTo>
                    <a:cubicBezTo>
                      <a:pt x="763" y="2180"/>
                      <a:pt x="977" y="1977"/>
                      <a:pt x="977" y="1715"/>
                    </a:cubicBezTo>
                    <a:lnTo>
                      <a:pt x="977" y="477"/>
                    </a:lnTo>
                    <a:cubicBezTo>
                      <a:pt x="977" y="215"/>
                      <a:pt x="763" y="1"/>
                      <a:pt x="5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6"/>
              <p:cNvSpPr/>
              <p:nvPr/>
            </p:nvSpPr>
            <p:spPr>
              <a:xfrm>
                <a:off x="2341650" y="3229400"/>
                <a:ext cx="54800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5894" extrusionOk="0">
                    <a:moveTo>
                      <a:pt x="465" y="0"/>
                    </a:moveTo>
                    <a:cubicBezTo>
                      <a:pt x="203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03" y="5894"/>
                      <a:pt x="465" y="5894"/>
                    </a:cubicBezTo>
                    <a:lnTo>
                      <a:pt x="1727" y="5894"/>
                    </a:lnTo>
                    <a:cubicBezTo>
                      <a:pt x="1989" y="5894"/>
                      <a:pt x="2191" y="5692"/>
                      <a:pt x="2191" y="5430"/>
                    </a:cubicBezTo>
                    <a:lnTo>
                      <a:pt x="2191" y="477"/>
                    </a:lnTo>
                    <a:cubicBezTo>
                      <a:pt x="2191" y="215"/>
                      <a:pt x="1989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6"/>
              <p:cNvSpPr/>
              <p:nvPr/>
            </p:nvSpPr>
            <p:spPr>
              <a:xfrm>
                <a:off x="2349100" y="3283275"/>
                <a:ext cx="39900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596" extrusionOk="0">
                    <a:moveTo>
                      <a:pt x="798" y="0"/>
                    </a:moveTo>
                    <a:cubicBezTo>
                      <a:pt x="357" y="0"/>
                      <a:pt x="0" y="358"/>
                      <a:pt x="0" y="798"/>
                    </a:cubicBezTo>
                    <a:cubicBezTo>
                      <a:pt x="0" y="1239"/>
                      <a:pt x="357" y="1596"/>
                      <a:pt x="798" y="1596"/>
                    </a:cubicBezTo>
                    <a:cubicBezTo>
                      <a:pt x="1238" y="1596"/>
                      <a:pt x="1596" y="1239"/>
                      <a:pt x="1596" y="798"/>
                    </a:cubicBezTo>
                    <a:cubicBezTo>
                      <a:pt x="1596" y="358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6"/>
              <p:cNvSpPr/>
              <p:nvPr/>
            </p:nvSpPr>
            <p:spPr>
              <a:xfrm>
                <a:off x="2332125" y="3250525"/>
                <a:ext cx="732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489" extrusionOk="0">
                    <a:moveTo>
                      <a:pt x="251" y="0"/>
                    </a:moveTo>
                    <a:cubicBezTo>
                      <a:pt x="108" y="0"/>
                      <a:pt x="0" y="108"/>
                      <a:pt x="0" y="251"/>
                    </a:cubicBezTo>
                    <a:cubicBezTo>
                      <a:pt x="0" y="381"/>
                      <a:pt x="108" y="489"/>
                      <a:pt x="251" y="489"/>
                    </a:cubicBezTo>
                    <a:lnTo>
                      <a:pt x="2679" y="489"/>
                    </a:lnTo>
                    <a:cubicBezTo>
                      <a:pt x="2822" y="489"/>
                      <a:pt x="2929" y="381"/>
                      <a:pt x="2929" y="251"/>
                    </a:cubicBezTo>
                    <a:cubicBezTo>
                      <a:pt x="2929" y="108"/>
                      <a:pt x="2822" y="0"/>
                      <a:pt x="2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6"/>
              <p:cNvSpPr/>
              <p:nvPr/>
            </p:nvSpPr>
            <p:spPr>
              <a:xfrm>
                <a:off x="2332125" y="3342200"/>
                <a:ext cx="732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1" extrusionOk="0">
                    <a:moveTo>
                      <a:pt x="251" y="1"/>
                    </a:move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82"/>
                      <a:pt x="108" y="501"/>
                      <a:pt x="251" y="501"/>
                    </a:cubicBezTo>
                    <a:lnTo>
                      <a:pt x="2679" y="501"/>
                    </a:lnTo>
                    <a:cubicBezTo>
                      <a:pt x="2822" y="501"/>
                      <a:pt x="2929" y="382"/>
                      <a:pt x="2929" y="251"/>
                    </a:cubicBezTo>
                    <a:cubicBezTo>
                      <a:pt x="2929" y="108"/>
                      <a:pt x="2822" y="1"/>
                      <a:pt x="2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6"/>
              <p:cNvSpPr/>
              <p:nvPr/>
            </p:nvSpPr>
            <p:spPr>
              <a:xfrm>
                <a:off x="2450000" y="3197850"/>
                <a:ext cx="247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2180" extrusionOk="0">
                    <a:moveTo>
                      <a:pt x="477" y="0"/>
                    </a:moveTo>
                    <a:cubicBezTo>
                      <a:pt x="215" y="0"/>
                      <a:pt x="0" y="203"/>
                      <a:pt x="0" y="465"/>
                    </a:cubicBezTo>
                    <a:lnTo>
                      <a:pt x="0" y="1703"/>
                    </a:lnTo>
                    <a:cubicBezTo>
                      <a:pt x="0" y="1965"/>
                      <a:pt x="215" y="2179"/>
                      <a:pt x="477" y="2179"/>
                    </a:cubicBezTo>
                    <a:lnTo>
                      <a:pt x="512" y="2179"/>
                    </a:lnTo>
                    <a:cubicBezTo>
                      <a:pt x="774" y="2179"/>
                      <a:pt x="989" y="1965"/>
                      <a:pt x="989" y="1703"/>
                    </a:cubicBezTo>
                    <a:lnTo>
                      <a:pt x="989" y="465"/>
                    </a:lnTo>
                    <a:cubicBezTo>
                      <a:pt x="989" y="203"/>
                      <a:pt x="774" y="0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6"/>
              <p:cNvSpPr/>
              <p:nvPr/>
            </p:nvSpPr>
            <p:spPr>
              <a:xfrm>
                <a:off x="2450000" y="3361250"/>
                <a:ext cx="247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2180" extrusionOk="0">
                    <a:moveTo>
                      <a:pt x="477" y="1"/>
                    </a:moveTo>
                    <a:cubicBezTo>
                      <a:pt x="215" y="1"/>
                      <a:pt x="0" y="215"/>
                      <a:pt x="0" y="477"/>
                    </a:cubicBezTo>
                    <a:lnTo>
                      <a:pt x="0" y="1715"/>
                    </a:lnTo>
                    <a:cubicBezTo>
                      <a:pt x="0" y="1977"/>
                      <a:pt x="215" y="2180"/>
                      <a:pt x="477" y="2180"/>
                    </a:cubicBezTo>
                    <a:lnTo>
                      <a:pt x="512" y="2180"/>
                    </a:lnTo>
                    <a:cubicBezTo>
                      <a:pt x="774" y="2180"/>
                      <a:pt x="989" y="1977"/>
                      <a:pt x="989" y="1715"/>
                    </a:cubicBezTo>
                    <a:lnTo>
                      <a:pt x="989" y="477"/>
                    </a:lnTo>
                    <a:cubicBezTo>
                      <a:pt x="989" y="215"/>
                      <a:pt x="774" y="1"/>
                      <a:pt x="5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6"/>
              <p:cNvSpPr/>
              <p:nvPr/>
            </p:nvSpPr>
            <p:spPr>
              <a:xfrm>
                <a:off x="2434825" y="3229400"/>
                <a:ext cx="55075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5894" extrusionOk="0">
                    <a:moveTo>
                      <a:pt x="464" y="0"/>
                    </a:moveTo>
                    <a:cubicBezTo>
                      <a:pt x="214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14" y="5894"/>
                      <a:pt x="464" y="5894"/>
                    </a:cubicBezTo>
                    <a:lnTo>
                      <a:pt x="1727" y="5894"/>
                    </a:lnTo>
                    <a:cubicBezTo>
                      <a:pt x="1988" y="5894"/>
                      <a:pt x="2203" y="5692"/>
                      <a:pt x="2203" y="5430"/>
                    </a:cubicBezTo>
                    <a:lnTo>
                      <a:pt x="2203" y="477"/>
                    </a:lnTo>
                    <a:cubicBezTo>
                      <a:pt x="2203" y="215"/>
                      <a:pt x="1988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6"/>
              <p:cNvSpPr/>
              <p:nvPr/>
            </p:nvSpPr>
            <p:spPr>
              <a:xfrm>
                <a:off x="2442250" y="3283275"/>
                <a:ext cx="4022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596" extrusionOk="0">
                    <a:moveTo>
                      <a:pt x="799" y="0"/>
                    </a:moveTo>
                    <a:cubicBezTo>
                      <a:pt x="358" y="0"/>
                      <a:pt x="1" y="358"/>
                      <a:pt x="1" y="798"/>
                    </a:cubicBezTo>
                    <a:cubicBezTo>
                      <a:pt x="1" y="1239"/>
                      <a:pt x="358" y="1596"/>
                      <a:pt x="799" y="1596"/>
                    </a:cubicBezTo>
                    <a:cubicBezTo>
                      <a:pt x="1251" y="1596"/>
                      <a:pt x="1608" y="1239"/>
                      <a:pt x="1608" y="798"/>
                    </a:cubicBezTo>
                    <a:cubicBezTo>
                      <a:pt x="1608" y="358"/>
                      <a:pt x="1239" y="0"/>
                      <a:pt x="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6"/>
              <p:cNvSpPr/>
              <p:nvPr/>
            </p:nvSpPr>
            <p:spPr>
              <a:xfrm>
                <a:off x="2426175" y="3251125"/>
                <a:ext cx="732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489" extrusionOk="0">
                    <a:moveTo>
                      <a:pt x="251" y="0"/>
                    </a:moveTo>
                    <a:cubicBezTo>
                      <a:pt x="108" y="0"/>
                      <a:pt x="1" y="108"/>
                      <a:pt x="1" y="251"/>
                    </a:cubicBezTo>
                    <a:cubicBezTo>
                      <a:pt x="1" y="381"/>
                      <a:pt x="108" y="489"/>
                      <a:pt x="251" y="489"/>
                    </a:cubicBezTo>
                    <a:lnTo>
                      <a:pt x="2680" y="489"/>
                    </a:lnTo>
                    <a:cubicBezTo>
                      <a:pt x="2811" y="489"/>
                      <a:pt x="2930" y="381"/>
                      <a:pt x="2930" y="251"/>
                    </a:cubicBezTo>
                    <a:cubicBezTo>
                      <a:pt x="2930" y="108"/>
                      <a:pt x="2811" y="0"/>
                      <a:pt x="26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6"/>
              <p:cNvSpPr/>
              <p:nvPr/>
            </p:nvSpPr>
            <p:spPr>
              <a:xfrm>
                <a:off x="2426175" y="3342800"/>
                <a:ext cx="732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1" extrusionOk="0">
                    <a:moveTo>
                      <a:pt x="251" y="1"/>
                    </a:moveTo>
                    <a:cubicBezTo>
                      <a:pt x="108" y="1"/>
                      <a:pt x="1" y="108"/>
                      <a:pt x="1" y="251"/>
                    </a:cubicBezTo>
                    <a:cubicBezTo>
                      <a:pt x="1" y="382"/>
                      <a:pt x="108" y="501"/>
                      <a:pt x="251" y="501"/>
                    </a:cubicBezTo>
                    <a:lnTo>
                      <a:pt x="2680" y="501"/>
                    </a:lnTo>
                    <a:cubicBezTo>
                      <a:pt x="2811" y="501"/>
                      <a:pt x="2930" y="382"/>
                      <a:pt x="2930" y="251"/>
                    </a:cubicBezTo>
                    <a:cubicBezTo>
                      <a:pt x="2930" y="108"/>
                      <a:pt x="2811" y="1"/>
                      <a:pt x="2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6"/>
              <p:cNvSpPr/>
              <p:nvPr/>
            </p:nvSpPr>
            <p:spPr>
              <a:xfrm>
                <a:off x="2340150" y="3415725"/>
                <a:ext cx="1509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038" h="1096" extrusionOk="0">
                    <a:moveTo>
                      <a:pt x="1" y="1"/>
                    </a:moveTo>
                    <a:lnTo>
                      <a:pt x="1" y="691"/>
                    </a:lnTo>
                    <a:cubicBezTo>
                      <a:pt x="1" y="917"/>
                      <a:pt x="180" y="1096"/>
                      <a:pt x="394" y="1096"/>
                    </a:cubicBezTo>
                    <a:lnTo>
                      <a:pt x="5645" y="1096"/>
                    </a:lnTo>
                    <a:cubicBezTo>
                      <a:pt x="5859" y="1096"/>
                      <a:pt x="6037" y="917"/>
                      <a:pt x="6037" y="691"/>
                    </a:cubicBezTo>
                    <a:lnTo>
                      <a:pt x="60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6"/>
              <p:cNvSpPr/>
              <p:nvPr/>
            </p:nvSpPr>
            <p:spPr>
              <a:xfrm>
                <a:off x="2299675" y="3409475"/>
                <a:ext cx="2319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9276" h="275" extrusionOk="0">
                    <a:moveTo>
                      <a:pt x="155" y="1"/>
                    </a:moveTo>
                    <a:cubicBezTo>
                      <a:pt x="72" y="1"/>
                      <a:pt x="1" y="60"/>
                      <a:pt x="1" y="143"/>
                    </a:cubicBezTo>
                    <a:cubicBezTo>
                      <a:pt x="1" y="215"/>
                      <a:pt x="72" y="274"/>
                      <a:pt x="155" y="274"/>
                    </a:cubicBezTo>
                    <a:lnTo>
                      <a:pt x="9121" y="274"/>
                    </a:lnTo>
                    <a:cubicBezTo>
                      <a:pt x="9204" y="274"/>
                      <a:pt x="9276" y="215"/>
                      <a:pt x="9276" y="143"/>
                    </a:cubicBezTo>
                    <a:cubicBezTo>
                      <a:pt x="9276" y="60"/>
                      <a:pt x="9204" y="1"/>
                      <a:pt x="9121" y="1"/>
                    </a:cubicBez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6"/>
              <p:cNvSpPr/>
              <p:nvPr/>
            </p:nvSpPr>
            <p:spPr>
              <a:xfrm>
                <a:off x="2345825" y="3169575"/>
                <a:ext cx="13992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1691" extrusionOk="0">
                    <a:moveTo>
                      <a:pt x="393" y="0"/>
                    </a:moveTo>
                    <a:cubicBezTo>
                      <a:pt x="179" y="0"/>
                      <a:pt x="0" y="179"/>
                      <a:pt x="0" y="393"/>
                    </a:cubicBezTo>
                    <a:lnTo>
                      <a:pt x="0" y="1286"/>
                    </a:lnTo>
                    <a:cubicBezTo>
                      <a:pt x="0" y="1512"/>
                      <a:pt x="179" y="1691"/>
                      <a:pt x="393" y="1691"/>
                    </a:cubicBezTo>
                    <a:lnTo>
                      <a:pt x="5191" y="1691"/>
                    </a:lnTo>
                    <a:cubicBezTo>
                      <a:pt x="5418" y="1691"/>
                      <a:pt x="5596" y="1512"/>
                      <a:pt x="5596" y="1286"/>
                    </a:cubicBezTo>
                    <a:lnTo>
                      <a:pt x="5596" y="393"/>
                    </a:lnTo>
                    <a:cubicBezTo>
                      <a:pt x="5596" y="179"/>
                      <a:pt x="5418" y="0"/>
                      <a:pt x="5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6"/>
              <p:cNvSpPr/>
              <p:nvPr/>
            </p:nvSpPr>
            <p:spPr>
              <a:xfrm>
                <a:off x="2248475" y="3133550"/>
                <a:ext cx="13425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442" extrusionOk="0">
                    <a:moveTo>
                      <a:pt x="1" y="1"/>
                    </a:moveTo>
                    <a:lnTo>
                      <a:pt x="1" y="1441"/>
                    </a:lnTo>
                    <a:lnTo>
                      <a:pt x="537" y="1441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6"/>
              <p:cNvSpPr/>
              <p:nvPr/>
            </p:nvSpPr>
            <p:spPr>
              <a:xfrm>
                <a:off x="2248475" y="3173425"/>
                <a:ext cx="134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430" extrusionOk="0">
                    <a:moveTo>
                      <a:pt x="1" y="1"/>
                    </a:moveTo>
                    <a:lnTo>
                      <a:pt x="1" y="1430"/>
                    </a:lnTo>
                    <a:lnTo>
                      <a:pt x="537" y="1430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6"/>
              <p:cNvSpPr/>
              <p:nvPr/>
            </p:nvSpPr>
            <p:spPr>
              <a:xfrm>
                <a:off x="2225575" y="3204700"/>
                <a:ext cx="59250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1179" extrusionOk="0">
                    <a:moveTo>
                      <a:pt x="1179" y="0"/>
                    </a:moveTo>
                    <a:cubicBezTo>
                      <a:pt x="536" y="0"/>
                      <a:pt x="0" y="524"/>
                      <a:pt x="0" y="1179"/>
                    </a:cubicBezTo>
                    <a:lnTo>
                      <a:pt x="476" y="1179"/>
                    </a:lnTo>
                    <a:cubicBezTo>
                      <a:pt x="476" y="786"/>
                      <a:pt x="798" y="476"/>
                      <a:pt x="1179" y="476"/>
                    </a:cubicBezTo>
                    <a:cubicBezTo>
                      <a:pt x="1572" y="476"/>
                      <a:pt x="1893" y="786"/>
                      <a:pt x="1893" y="1179"/>
                    </a:cubicBezTo>
                    <a:lnTo>
                      <a:pt x="2369" y="1179"/>
                    </a:lnTo>
                    <a:cubicBezTo>
                      <a:pt x="2369" y="524"/>
                      <a:pt x="1834" y="0"/>
                      <a:pt x="11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6"/>
              <p:cNvSpPr/>
              <p:nvPr/>
            </p:nvSpPr>
            <p:spPr>
              <a:xfrm>
                <a:off x="2236575" y="3161825"/>
                <a:ext cx="37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20" extrusionOk="0">
                    <a:moveTo>
                      <a:pt x="310" y="1"/>
                    </a:moveTo>
                    <a:cubicBezTo>
                      <a:pt x="132" y="1"/>
                      <a:pt x="1" y="132"/>
                      <a:pt x="1" y="310"/>
                    </a:cubicBezTo>
                    <a:cubicBezTo>
                      <a:pt x="1" y="477"/>
                      <a:pt x="132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6"/>
              <p:cNvSpPr/>
              <p:nvPr/>
            </p:nvSpPr>
            <p:spPr>
              <a:xfrm>
                <a:off x="2241925" y="3025200"/>
                <a:ext cx="90525" cy="12682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073" extrusionOk="0">
                    <a:moveTo>
                      <a:pt x="1846" y="1"/>
                    </a:moveTo>
                    <a:cubicBezTo>
                      <a:pt x="834" y="1"/>
                      <a:pt x="1" y="834"/>
                      <a:pt x="1" y="1846"/>
                    </a:cubicBezTo>
                    <a:lnTo>
                      <a:pt x="1" y="5073"/>
                    </a:lnTo>
                    <a:lnTo>
                      <a:pt x="1061" y="5073"/>
                    </a:lnTo>
                    <a:lnTo>
                      <a:pt x="1061" y="1846"/>
                    </a:lnTo>
                    <a:cubicBezTo>
                      <a:pt x="1061" y="1418"/>
                      <a:pt x="1418" y="1060"/>
                      <a:pt x="1858" y="1060"/>
                    </a:cubicBezTo>
                    <a:lnTo>
                      <a:pt x="3620" y="1060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6"/>
              <p:cNvSpPr/>
              <p:nvPr/>
            </p:nvSpPr>
            <p:spPr>
              <a:xfrm>
                <a:off x="2302350" y="3022225"/>
                <a:ext cx="4140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299" extrusionOk="0">
                    <a:moveTo>
                      <a:pt x="394" y="1"/>
                    </a:moveTo>
                    <a:cubicBezTo>
                      <a:pt x="179" y="1"/>
                      <a:pt x="1" y="167"/>
                      <a:pt x="1" y="394"/>
                    </a:cubicBezTo>
                    <a:lnTo>
                      <a:pt x="1" y="905"/>
                    </a:lnTo>
                    <a:cubicBezTo>
                      <a:pt x="1" y="1120"/>
                      <a:pt x="179" y="1298"/>
                      <a:pt x="394" y="1298"/>
                    </a:cubicBezTo>
                    <a:lnTo>
                      <a:pt x="1263" y="1298"/>
                    </a:lnTo>
                    <a:cubicBezTo>
                      <a:pt x="1477" y="1298"/>
                      <a:pt x="1656" y="1120"/>
                      <a:pt x="1656" y="905"/>
                    </a:cubicBezTo>
                    <a:lnTo>
                      <a:pt x="1656" y="394"/>
                    </a:lnTo>
                    <a:cubicBezTo>
                      <a:pt x="1656" y="167"/>
                      <a:pt x="1477" y="1"/>
                      <a:pt x="12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6"/>
              <p:cNvSpPr/>
              <p:nvPr/>
            </p:nvSpPr>
            <p:spPr>
              <a:xfrm>
                <a:off x="2305925" y="3016725"/>
                <a:ext cx="65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644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03" y="1643"/>
                      <a:pt x="263" y="1584"/>
                      <a:pt x="263" y="1512"/>
                    </a:cubicBezTo>
                    <a:lnTo>
                      <a:pt x="263" y="143"/>
                    </a:lnTo>
                    <a:cubicBezTo>
                      <a:pt x="263" y="60"/>
                      <a:pt x="203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6"/>
              <p:cNvSpPr/>
              <p:nvPr/>
            </p:nvSpPr>
            <p:spPr>
              <a:xfrm>
                <a:off x="2317250" y="3016725"/>
                <a:ext cx="6850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644" extrusionOk="0">
                    <a:moveTo>
                      <a:pt x="143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43" y="1643"/>
                    </a:cubicBezTo>
                    <a:cubicBezTo>
                      <a:pt x="214" y="1643"/>
                      <a:pt x="274" y="1584"/>
                      <a:pt x="274" y="1512"/>
                    </a:cubicBezTo>
                    <a:lnTo>
                      <a:pt x="274" y="143"/>
                    </a:lnTo>
                    <a:cubicBezTo>
                      <a:pt x="274" y="60"/>
                      <a:pt x="214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6"/>
              <p:cNvSpPr/>
              <p:nvPr/>
            </p:nvSpPr>
            <p:spPr>
              <a:xfrm>
                <a:off x="2236275" y="3076100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1"/>
                    </a:moveTo>
                    <a:cubicBezTo>
                      <a:pt x="72" y="1"/>
                      <a:pt x="1" y="72"/>
                      <a:pt x="1" y="144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6"/>
              <p:cNvSpPr/>
              <p:nvPr/>
            </p:nvSpPr>
            <p:spPr>
              <a:xfrm>
                <a:off x="2236275" y="3117775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6"/>
              <p:cNvSpPr/>
              <p:nvPr/>
            </p:nvSpPr>
            <p:spPr>
              <a:xfrm>
                <a:off x="2236275" y="3096950"/>
                <a:ext cx="378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6" extrusionOk="0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6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4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6"/>
              <p:cNvSpPr/>
              <p:nvPr/>
            </p:nvSpPr>
            <p:spPr>
              <a:xfrm>
                <a:off x="2236275" y="3138600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1"/>
                    </a:moveTo>
                    <a:cubicBezTo>
                      <a:pt x="72" y="1"/>
                      <a:pt x="1" y="60"/>
                      <a:pt x="1" y="144"/>
                    </a:cubicBezTo>
                    <a:cubicBezTo>
                      <a:pt x="1" y="227"/>
                      <a:pt x="72" y="287"/>
                      <a:pt x="144" y="287"/>
                    </a:cubicBezTo>
                    <a:lnTo>
                      <a:pt x="1370" y="287"/>
                    </a:lnTo>
                    <a:cubicBezTo>
                      <a:pt x="1441" y="287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6"/>
              <p:cNvSpPr/>
              <p:nvPr/>
            </p:nvSpPr>
            <p:spPr>
              <a:xfrm>
                <a:off x="2569650" y="3133550"/>
                <a:ext cx="13125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42" extrusionOk="0">
                    <a:moveTo>
                      <a:pt x="1" y="1"/>
                    </a:moveTo>
                    <a:lnTo>
                      <a:pt x="1" y="1441"/>
                    </a:lnTo>
                    <a:lnTo>
                      <a:pt x="525" y="1441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6"/>
              <p:cNvSpPr/>
              <p:nvPr/>
            </p:nvSpPr>
            <p:spPr>
              <a:xfrm>
                <a:off x="2569650" y="3173425"/>
                <a:ext cx="131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30" extrusionOk="0">
                    <a:moveTo>
                      <a:pt x="1" y="1"/>
                    </a:moveTo>
                    <a:lnTo>
                      <a:pt x="1" y="1430"/>
                    </a:lnTo>
                    <a:lnTo>
                      <a:pt x="525" y="1430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36"/>
              <p:cNvSpPr/>
              <p:nvPr/>
            </p:nvSpPr>
            <p:spPr>
              <a:xfrm>
                <a:off x="2546725" y="3204700"/>
                <a:ext cx="58975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1179" extrusionOk="0">
                    <a:moveTo>
                      <a:pt x="1180" y="0"/>
                    </a:moveTo>
                    <a:cubicBezTo>
                      <a:pt x="525" y="0"/>
                      <a:pt x="1" y="524"/>
                      <a:pt x="1" y="1179"/>
                    </a:cubicBezTo>
                    <a:lnTo>
                      <a:pt x="477" y="1179"/>
                    </a:lnTo>
                    <a:cubicBezTo>
                      <a:pt x="477" y="786"/>
                      <a:pt x="787" y="476"/>
                      <a:pt x="1180" y="476"/>
                    </a:cubicBezTo>
                    <a:cubicBezTo>
                      <a:pt x="1573" y="476"/>
                      <a:pt x="1882" y="786"/>
                      <a:pt x="1882" y="1179"/>
                    </a:cubicBezTo>
                    <a:lnTo>
                      <a:pt x="2358" y="1179"/>
                    </a:lnTo>
                    <a:cubicBezTo>
                      <a:pt x="2358" y="524"/>
                      <a:pt x="1834" y="0"/>
                      <a:pt x="11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36"/>
              <p:cNvSpPr/>
              <p:nvPr/>
            </p:nvSpPr>
            <p:spPr>
              <a:xfrm>
                <a:off x="2557438" y="3161825"/>
                <a:ext cx="37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20" extrusionOk="0">
                    <a:moveTo>
                      <a:pt x="310" y="1"/>
                    </a:moveTo>
                    <a:cubicBezTo>
                      <a:pt x="143" y="1"/>
                      <a:pt x="1" y="132"/>
                      <a:pt x="1" y="310"/>
                    </a:cubicBezTo>
                    <a:cubicBezTo>
                      <a:pt x="1" y="477"/>
                      <a:pt x="143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6"/>
              <p:cNvSpPr/>
              <p:nvPr/>
            </p:nvSpPr>
            <p:spPr>
              <a:xfrm>
                <a:off x="2498800" y="3025200"/>
                <a:ext cx="90525" cy="12682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073" extrusionOk="0">
                    <a:moveTo>
                      <a:pt x="1" y="1"/>
                    </a:moveTo>
                    <a:lnTo>
                      <a:pt x="1" y="1060"/>
                    </a:lnTo>
                    <a:lnTo>
                      <a:pt x="1775" y="1060"/>
                    </a:lnTo>
                    <a:cubicBezTo>
                      <a:pt x="2216" y="1060"/>
                      <a:pt x="2573" y="1418"/>
                      <a:pt x="2573" y="1846"/>
                    </a:cubicBezTo>
                    <a:lnTo>
                      <a:pt x="2573" y="5073"/>
                    </a:lnTo>
                    <a:lnTo>
                      <a:pt x="3620" y="5073"/>
                    </a:lnTo>
                    <a:lnTo>
                      <a:pt x="3620" y="1846"/>
                    </a:lnTo>
                    <a:cubicBezTo>
                      <a:pt x="3620" y="834"/>
                      <a:pt x="2799" y="1"/>
                      <a:pt x="17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36"/>
              <p:cNvSpPr/>
              <p:nvPr/>
            </p:nvSpPr>
            <p:spPr>
              <a:xfrm>
                <a:off x="2487800" y="3022225"/>
                <a:ext cx="4140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299" extrusionOk="0">
                    <a:moveTo>
                      <a:pt x="393" y="1"/>
                    </a:moveTo>
                    <a:cubicBezTo>
                      <a:pt x="167" y="1"/>
                      <a:pt x="0" y="167"/>
                      <a:pt x="0" y="394"/>
                    </a:cubicBezTo>
                    <a:lnTo>
                      <a:pt x="0" y="905"/>
                    </a:lnTo>
                    <a:cubicBezTo>
                      <a:pt x="0" y="1120"/>
                      <a:pt x="179" y="1298"/>
                      <a:pt x="393" y="1298"/>
                    </a:cubicBezTo>
                    <a:lnTo>
                      <a:pt x="1251" y="1298"/>
                    </a:lnTo>
                    <a:cubicBezTo>
                      <a:pt x="1477" y="1298"/>
                      <a:pt x="1655" y="1120"/>
                      <a:pt x="1655" y="905"/>
                    </a:cubicBezTo>
                    <a:lnTo>
                      <a:pt x="1655" y="394"/>
                    </a:lnTo>
                    <a:cubicBezTo>
                      <a:pt x="1655" y="167"/>
                      <a:pt x="1477" y="1"/>
                      <a:pt x="12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6"/>
              <p:cNvSpPr/>
              <p:nvPr/>
            </p:nvSpPr>
            <p:spPr>
              <a:xfrm>
                <a:off x="2518750" y="3016725"/>
                <a:ext cx="68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644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15" y="1643"/>
                      <a:pt x="275" y="1584"/>
                      <a:pt x="275" y="1512"/>
                    </a:cubicBezTo>
                    <a:lnTo>
                      <a:pt x="275" y="143"/>
                    </a:lnTo>
                    <a:cubicBezTo>
                      <a:pt x="275" y="60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6"/>
              <p:cNvSpPr/>
              <p:nvPr/>
            </p:nvSpPr>
            <p:spPr>
              <a:xfrm>
                <a:off x="2507450" y="3016725"/>
                <a:ext cx="65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644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31" y="1643"/>
                    </a:cubicBezTo>
                    <a:cubicBezTo>
                      <a:pt x="203" y="1643"/>
                      <a:pt x="262" y="1584"/>
                      <a:pt x="262" y="1512"/>
                    </a:cubicBezTo>
                    <a:lnTo>
                      <a:pt x="262" y="143"/>
                    </a:lnTo>
                    <a:cubicBezTo>
                      <a:pt x="262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6"/>
              <p:cNvSpPr/>
              <p:nvPr/>
            </p:nvSpPr>
            <p:spPr>
              <a:xfrm>
                <a:off x="2557450" y="3076100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4"/>
                    </a:cubicBezTo>
                    <a:cubicBezTo>
                      <a:pt x="1501" y="72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6"/>
              <p:cNvSpPr/>
              <p:nvPr/>
            </p:nvSpPr>
            <p:spPr>
              <a:xfrm>
                <a:off x="2557450" y="3117775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36"/>
              <p:cNvSpPr/>
              <p:nvPr/>
            </p:nvSpPr>
            <p:spPr>
              <a:xfrm>
                <a:off x="2557450" y="3096950"/>
                <a:ext cx="375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6" extrusionOk="0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4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6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36"/>
              <p:cNvSpPr/>
              <p:nvPr/>
            </p:nvSpPr>
            <p:spPr>
              <a:xfrm>
                <a:off x="2557450" y="3138600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7"/>
                      <a:pt x="143" y="287"/>
                    </a:cubicBezTo>
                    <a:lnTo>
                      <a:pt x="1358" y="287"/>
                    </a:lnTo>
                    <a:cubicBezTo>
                      <a:pt x="1441" y="287"/>
                      <a:pt x="1501" y="227"/>
                      <a:pt x="1501" y="144"/>
                    </a:cubicBezTo>
                    <a:cubicBezTo>
                      <a:pt x="1501" y="60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6"/>
              <p:cNvSpPr/>
              <p:nvPr/>
            </p:nvSpPr>
            <p:spPr>
              <a:xfrm>
                <a:off x="2391050" y="2983525"/>
                <a:ext cx="4915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1216" extrusionOk="0">
                    <a:moveTo>
                      <a:pt x="1" y="1"/>
                    </a:moveTo>
                    <a:lnTo>
                      <a:pt x="1" y="1215"/>
                    </a:lnTo>
                    <a:lnTo>
                      <a:pt x="1965" y="1215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6"/>
              <p:cNvSpPr/>
              <p:nvPr/>
            </p:nvSpPr>
            <p:spPr>
              <a:xfrm>
                <a:off x="2398200" y="2801950"/>
                <a:ext cx="351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406" extrusionOk="0">
                    <a:moveTo>
                      <a:pt x="703" y="1"/>
                    </a:moveTo>
                    <a:cubicBezTo>
                      <a:pt x="310" y="1"/>
                      <a:pt x="1" y="322"/>
                      <a:pt x="1" y="703"/>
                    </a:cubicBezTo>
                    <a:cubicBezTo>
                      <a:pt x="1" y="1096"/>
                      <a:pt x="310" y="1406"/>
                      <a:pt x="703" y="1406"/>
                    </a:cubicBezTo>
                    <a:cubicBezTo>
                      <a:pt x="1084" y="1406"/>
                      <a:pt x="1406" y="1096"/>
                      <a:pt x="1406" y="703"/>
                    </a:cubicBezTo>
                    <a:cubicBezTo>
                      <a:pt x="1406" y="322"/>
                      <a:pt x="1084" y="1"/>
                      <a:pt x="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6"/>
              <p:cNvSpPr/>
              <p:nvPr/>
            </p:nvSpPr>
            <p:spPr>
              <a:xfrm>
                <a:off x="2315150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36"/>
              <p:cNvSpPr/>
              <p:nvPr/>
            </p:nvSpPr>
            <p:spPr>
              <a:xfrm>
                <a:off x="2477075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58" y="0"/>
                      <a:pt x="1" y="346"/>
                      <a:pt x="1" y="774"/>
                    </a:cubicBezTo>
                    <a:cubicBezTo>
                      <a:pt x="1" y="1203"/>
                      <a:pt x="358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36"/>
              <p:cNvSpPr/>
              <p:nvPr/>
            </p:nvSpPr>
            <p:spPr>
              <a:xfrm>
                <a:off x="2334800" y="2819525"/>
                <a:ext cx="161950" cy="166700"/>
              </a:xfrm>
              <a:custGeom>
                <a:avLst/>
                <a:gdLst/>
                <a:ahLst/>
                <a:cxnLst/>
                <a:rect l="l" t="t" r="r" b="b"/>
                <a:pathLst>
                  <a:path w="6478" h="6668" extrusionOk="0">
                    <a:moveTo>
                      <a:pt x="453" y="0"/>
                    </a:moveTo>
                    <a:cubicBezTo>
                      <a:pt x="203" y="0"/>
                      <a:pt x="1" y="215"/>
                      <a:pt x="1" y="465"/>
                    </a:cubicBezTo>
                    <a:lnTo>
                      <a:pt x="1" y="6204"/>
                    </a:lnTo>
                    <a:cubicBezTo>
                      <a:pt x="1" y="6454"/>
                      <a:pt x="203" y="6668"/>
                      <a:pt x="453" y="6668"/>
                    </a:cubicBezTo>
                    <a:lnTo>
                      <a:pt x="6013" y="6668"/>
                    </a:lnTo>
                    <a:cubicBezTo>
                      <a:pt x="6275" y="6668"/>
                      <a:pt x="6478" y="6454"/>
                      <a:pt x="6478" y="6204"/>
                    </a:cubicBezTo>
                    <a:lnTo>
                      <a:pt x="6478" y="465"/>
                    </a:lnTo>
                    <a:cubicBezTo>
                      <a:pt x="6478" y="215"/>
                      <a:pt x="6275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6"/>
              <p:cNvSpPr/>
              <p:nvPr/>
            </p:nvSpPr>
            <p:spPr>
              <a:xfrm>
                <a:off x="2327075" y="2878150"/>
                <a:ext cx="7750" cy="494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978" extrusionOk="0">
                    <a:moveTo>
                      <a:pt x="155" y="1"/>
                    </a:moveTo>
                    <a:cubicBezTo>
                      <a:pt x="60" y="1"/>
                      <a:pt x="0" y="72"/>
                      <a:pt x="0" y="156"/>
                    </a:cubicBezTo>
                    <a:lnTo>
                      <a:pt x="0" y="1823"/>
                    </a:lnTo>
                    <a:cubicBezTo>
                      <a:pt x="0" y="1906"/>
                      <a:pt x="60" y="1977"/>
                      <a:pt x="155" y="1977"/>
                    </a:cubicBezTo>
                    <a:cubicBezTo>
                      <a:pt x="238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8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6"/>
              <p:cNvSpPr/>
              <p:nvPr/>
            </p:nvSpPr>
            <p:spPr>
              <a:xfrm>
                <a:off x="2496725" y="2878150"/>
                <a:ext cx="7775" cy="49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978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823"/>
                    </a:lnTo>
                    <a:cubicBezTo>
                      <a:pt x="1" y="1906"/>
                      <a:pt x="72" y="1977"/>
                      <a:pt x="155" y="1977"/>
                    </a:cubicBezTo>
                    <a:cubicBezTo>
                      <a:pt x="239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9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6"/>
              <p:cNvSpPr/>
              <p:nvPr/>
            </p:nvSpPr>
            <p:spPr>
              <a:xfrm>
                <a:off x="2355350" y="2937400"/>
                <a:ext cx="12087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1406" extrusionOk="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lnTo>
                      <a:pt x="0" y="953"/>
                    </a:lnTo>
                    <a:cubicBezTo>
                      <a:pt x="0" y="1203"/>
                      <a:pt x="203" y="1405"/>
                      <a:pt x="465" y="1405"/>
                    </a:cubicBezTo>
                    <a:lnTo>
                      <a:pt x="4370" y="1405"/>
                    </a:lnTo>
                    <a:cubicBezTo>
                      <a:pt x="4620" y="1405"/>
                      <a:pt x="4834" y="1203"/>
                      <a:pt x="4834" y="953"/>
                    </a:cubicBezTo>
                    <a:lnTo>
                      <a:pt x="4834" y="465"/>
                    </a:lnTo>
                    <a:cubicBezTo>
                      <a:pt x="4834" y="203"/>
                      <a:pt x="4620" y="0"/>
                      <a:pt x="43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6"/>
              <p:cNvSpPr/>
              <p:nvPr/>
            </p:nvSpPr>
            <p:spPr>
              <a:xfrm>
                <a:off x="2351475" y="2933825"/>
                <a:ext cx="128300" cy="42600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1704" extrusionOk="0">
                    <a:moveTo>
                      <a:pt x="4525" y="298"/>
                    </a:moveTo>
                    <a:cubicBezTo>
                      <a:pt x="4691" y="298"/>
                      <a:pt x="4834" y="429"/>
                      <a:pt x="4834" y="608"/>
                    </a:cubicBezTo>
                    <a:lnTo>
                      <a:pt x="4834" y="1096"/>
                    </a:lnTo>
                    <a:cubicBezTo>
                      <a:pt x="4834" y="1263"/>
                      <a:pt x="4691" y="1405"/>
                      <a:pt x="4525" y="1405"/>
                    </a:cubicBezTo>
                    <a:lnTo>
                      <a:pt x="620" y="1405"/>
                    </a:lnTo>
                    <a:cubicBezTo>
                      <a:pt x="441" y="1405"/>
                      <a:pt x="298" y="1263"/>
                      <a:pt x="298" y="1096"/>
                    </a:cubicBezTo>
                    <a:lnTo>
                      <a:pt x="298" y="608"/>
                    </a:lnTo>
                    <a:cubicBezTo>
                      <a:pt x="298" y="429"/>
                      <a:pt x="441" y="298"/>
                      <a:pt x="620" y="298"/>
                    </a:cubicBezTo>
                    <a:close/>
                    <a:moveTo>
                      <a:pt x="620" y="0"/>
                    </a:moveTo>
                    <a:cubicBezTo>
                      <a:pt x="274" y="0"/>
                      <a:pt x="0" y="274"/>
                      <a:pt x="0" y="608"/>
                    </a:cubicBezTo>
                    <a:lnTo>
                      <a:pt x="0" y="1096"/>
                    </a:lnTo>
                    <a:cubicBezTo>
                      <a:pt x="0" y="1429"/>
                      <a:pt x="274" y="1703"/>
                      <a:pt x="620" y="1703"/>
                    </a:cubicBezTo>
                    <a:lnTo>
                      <a:pt x="4525" y="1703"/>
                    </a:lnTo>
                    <a:cubicBezTo>
                      <a:pt x="4858" y="1703"/>
                      <a:pt x="5132" y="1429"/>
                      <a:pt x="5132" y="1096"/>
                    </a:cubicBezTo>
                    <a:lnTo>
                      <a:pt x="5132" y="608"/>
                    </a:lnTo>
                    <a:cubicBezTo>
                      <a:pt x="5132" y="274"/>
                      <a:pt x="4858" y="0"/>
                      <a:pt x="4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6"/>
              <p:cNvSpPr/>
              <p:nvPr/>
            </p:nvSpPr>
            <p:spPr>
              <a:xfrm>
                <a:off x="2356525" y="2883525"/>
                <a:ext cx="387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9" extrusionOk="0">
                    <a:moveTo>
                      <a:pt x="775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75" y="1548"/>
                    </a:cubicBezTo>
                    <a:cubicBezTo>
                      <a:pt x="1203" y="1548"/>
                      <a:pt x="1549" y="1203"/>
                      <a:pt x="1549" y="774"/>
                    </a:cubicBezTo>
                    <a:cubicBezTo>
                      <a:pt x="1549" y="346"/>
                      <a:pt x="1203" y="0"/>
                      <a:pt x="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6"/>
              <p:cNvSpPr/>
              <p:nvPr/>
            </p:nvSpPr>
            <p:spPr>
              <a:xfrm>
                <a:off x="2352675" y="2879650"/>
                <a:ext cx="46450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929" y="298"/>
                    </a:moveTo>
                    <a:cubicBezTo>
                      <a:pt x="1274" y="298"/>
                      <a:pt x="1560" y="584"/>
                      <a:pt x="1560" y="929"/>
                    </a:cubicBezTo>
                    <a:cubicBezTo>
                      <a:pt x="1560" y="1274"/>
                      <a:pt x="1274" y="1560"/>
                      <a:pt x="929" y="1560"/>
                    </a:cubicBezTo>
                    <a:cubicBezTo>
                      <a:pt x="583" y="1560"/>
                      <a:pt x="298" y="1274"/>
                      <a:pt x="298" y="929"/>
                    </a:cubicBezTo>
                    <a:cubicBezTo>
                      <a:pt x="298" y="584"/>
                      <a:pt x="583" y="298"/>
                      <a:pt x="929" y="298"/>
                    </a:cubicBezTo>
                    <a:close/>
                    <a:moveTo>
                      <a:pt x="929" y="1"/>
                    </a:moveTo>
                    <a:cubicBezTo>
                      <a:pt x="417" y="1"/>
                      <a:pt x="0" y="417"/>
                      <a:pt x="0" y="929"/>
                    </a:cubicBezTo>
                    <a:cubicBezTo>
                      <a:pt x="0" y="1441"/>
                      <a:pt x="417" y="1858"/>
                      <a:pt x="929" y="1858"/>
                    </a:cubicBezTo>
                    <a:cubicBezTo>
                      <a:pt x="1441" y="1858"/>
                      <a:pt x="1857" y="1441"/>
                      <a:pt x="1857" y="929"/>
                    </a:cubicBezTo>
                    <a:cubicBezTo>
                      <a:pt x="1857" y="417"/>
                      <a:pt x="1441" y="1"/>
                      <a:pt x="9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6"/>
              <p:cNvSpPr/>
              <p:nvPr/>
            </p:nvSpPr>
            <p:spPr>
              <a:xfrm>
                <a:off x="2436000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0" y="1203"/>
                      <a:pt x="1560" y="774"/>
                    </a:cubicBezTo>
                    <a:cubicBezTo>
                      <a:pt x="1560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6"/>
              <p:cNvSpPr/>
              <p:nvPr/>
            </p:nvSpPr>
            <p:spPr>
              <a:xfrm>
                <a:off x="2432425" y="2879650"/>
                <a:ext cx="46175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58" extrusionOk="0">
                    <a:moveTo>
                      <a:pt x="930" y="298"/>
                    </a:moveTo>
                    <a:cubicBezTo>
                      <a:pt x="1275" y="298"/>
                      <a:pt x="1549" y="584"/>
                      <a:pt x="1549" y="929"/>
                    </a:cubicBezTo>
                    <a:cubicBezTo>
                      <a:pt x="1549" y="1274"/>
                      <a:pt x="1275" y="1560"/>
                      <a:pt x="930" y="1560"/>
                    </a:cubicBezTo>
                    <a:cubicBezTo>
                      <a:pt x="572" y="1560"/>
                      <a:pt x="299" y="1274"/>
                      <a:pt x="299" y="929"/>
                    </a:cubicBezTo>
                    <a:cubicBezTo>
                      <a:pt x="299" y="584"/>
                      <a:pt x="572" y="298"/>
                      <a:pt x="930" y="298"/>
                    </a:cubicBezTo>
                    <a:close/>
                    <a:moveTo>
                      <a:pt x="930" y="1"/>
                    </a:moveTo>
                    <a:cubicBezTo>
                      <a:pt x="418" y="1"/>
                      <a:pt x="1" y="417"/>
                      <a:pt x="1" y="929"/>
                    </a:cubicBezTo>
                    <a:cubicBezTo>
                      <a:pt x="1" y="1441"/>
                      <a:pt x="418" y="1858"/>
                      <a:pt x="930" y="1858"/>
                    </a:cubicBezTo>
                    <a:cubicBezTo>
                      <a:pt x="1430" y="1858"/>
                      <a:pt x="1846" y="1441"/>
                      <a:pt x="1846" y="929"/>
                    </a:cubicBezTo>
                    <a:cubicBezTo>
                      <a:pt x="1846" y="417"/>
                      <a:pt x="1442" y="1"/>
                      <a:pt x="9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6"/>
              <p:cNvSpPr/>
              <p:nvPr/>
            </p:nvSpPr>
            <p:spPr>
              <a:xfrm>
                <a:off x="2377975" y="2890375"/>
                <a:ext cx="805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22" extrusionOk="0">
                    <a:moveTo>
                      <a:pt x="155" y="0"/>
                    </a:moveTo>
                    <a:cubicBezTo>
                      <a:pt x="71" y="0"/>
                      <a:pt x="0" y="72"/>
                      <a:pt x="0" y="155"/>
                    </a:cubicBezTo>
                    <a:cubicBezTo>
                      <a:pt x="0" y="250"/>
                      <a:pt x="71" y="322"/>
                      <a:pt x="155" y="322"/>
                    </a:cubicBezTo>
                    <a:cubicBezTo>
                      <a:pt x="250" y="322"/>
                      <a:pt x="322" y="250"/>
                      <a:pt x="322" y="155"/>
                    </a:cubicBezTo>
                    <a:cubicBezTo>
                      <a:pt x="322" y="72"/>
                      <a:pt x="250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6"/>
              <p:cNvSpPr/>
              <p:nvPr/>
            </p:nvSpPr>
            <p:spPr>
              <a:xfrm>
                <a:off x="2458025" y="2890375"/>
                <a:ext cx="807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22" extrusionOk="0">
                    <a:moveTo>
                      <a:pt x="156" y="0"/>
                    </a:moveTo>
                    <a:cubicBezTo>
                      <a:pt x="72" y="0"/>
                      <a:pt x="1" y="72"/>
                      <a:pt x="1" y="155"/>
                    </a:cubicBezTo>
                    <a:cubicBezTo>
                      <a:pt x="1" y="250"/>
                      <a:pt x="72" y="322"/>
                      <a:pt x="156" y="322"/>
                    </a:cubicBezTo>
                    <a:cubicBezTo>
                      <a:pt x="251" y="322"/>
                      <a:pt x="322" y="250"/>
                      <a:pt x="322" y="155"/>
                    </a:cubicBezTo>
                    <a:cubicBezTo>
                      <a:pt x="322" y="72"/>
                      <a:pt x="251" y="0"/>
                      <a:pt x="1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6"/>
              <p:cNvSpPr/>
              <p:nvPr/>
            </p:nvSpPr>
            <p:spPr>
              <a:xfrm>
                <a:off x="2329450" y="3009725"/>
                <a:ext cx="172650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6883" extrusionOk="0">
                    <a:moveTo>
                      <a:pt x="393" y="1"/>
                    </a:moveTo>
                    <a:cubicBezTo>
                      <a:pt x="179" y="1"/>
                      <a:pt x="0" y="179"/>
                      <a:pt x="0" y="393"/>
                    </a:cubicBezTo>
                    <a:lnTo>
                      <a:pt x="0" y="6478"/>
                    </a:lnTo>
                    <a:cubicBezTo>
                      <a:pt x="0" y="6704"/>
                      <a:pt x="179" y="6882"/>
                      <a:pt x="393" y="6882"/>
                    </a:cubicBezTo>
                    <a:lnTo>
                      <a:pt x="6501" y="6882"/>
                    </a:lnTo>
                    <a:cubicBezTo>
                      <a:pt x="6727" y="6882"/>
                      <a:pt x="6906" y="6704"/>
                      <a:pt x="6906" y="6478"/>
                    </a:cubicBezTo>
                    <a:lnTo>
                      <a:pt x="6906" y="393"/>
                    </a:lnTo>
                    <a:cubicBezTo>
                      <a:pt x="6906" y="179"/>
                      <a:pt x="6727" y="1"/>
                      <a:pt x="65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6"/>
              <p:cNvSpPr/>
              <p:nvPr/>
            </p:nvSpPr>
            <p:spPr>
              <a:xfrm>
                <a:off x="2387788" y="2988900"/>
                <a:ext cx="56000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286" extrusionOk="0">
                    <a:moveTo>
                      <a:pt x="144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26"/>
                      <a:pt x="60" y="286"/>
                      <a:pt x="144" y="286"/>
                    </a:cubicBezTo>
                    <a:lnTo>
                      <a:pt x="2096" y="286"/>
                    </a:lnTo>
                    <a:cubicBezTo>
                      <a:pt x="2168" y="286"/>
                      <a:pt x="2239" y="226"/>
                      <a:pt x="2239" y="143"/>
                    </a:cubicBezTo>
                    <a:cubicBezTo>
                      <a:pt x="2239" y="72"/>
                      <a:pt x="2168" y="0"/>
                      <a:pt x="2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6"/>
              <p:cNvSpPr/>
              <p:nvPr/>
            </p:nvSpPr>
            <p:spPr>
              <a:xfrm>
                <a:off x="2387788" y="2999600"/>
                <a:ext cx="560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275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5"/>
                      <a:pt x="60" y="275"/>
                      <a:pt x="144" y="275"/>
                    </a:cubicBezTo>
                    <a:lnTo>
                      <a:pt x="2096" y="275"/>
                    </a:lnTo>
                    <a:cubicBezTo>
                      <a:pt x="2168" y="275"/>
                      <a:pt x="2239" y="215"/>
                      <a:pt x="2239" y="132"/>
                    </a:cubicBezTo>
                    <a:cubicBezTo>
                      <a:pt x="2239" y="60"/>
                      <a:pt x="2168" y="1"/>
                      <a:pt x="20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6"/>
              <p:cNvSpPr/>
              <p:nvPr/>
            </p:nvSpPr>
            <p:spPr>
              <a:xfrm>
                <a:off x="2329450" y="3032350"/>
                <a:ext cx="1726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489" extrusionOk="0">
                    <a:moveTo>
                      <a:pt x="0" y="0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6"/>
              <p:cNvSpPr/>
              <p:nvPr/>
            </p:nvSpPr>
            <p:spPr>
              <a:xfrm>
                <a:off x="2329450" y="3151100"/>
                <a:ext cx="1726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490" extrusionOk="0">
                    <a:moveTo>
                      <a:pt x="0" y="1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6"/>
              <p:cNvSpPr/>
              <p:nvPr/>
            </p:nvSpPr>
            <p:spPr>
              <a:xfrm>
                <a:off x="2384225" y="3064200"/>
                <a:ext cx="62825" cy="6282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513" extrusionOk="0">
                    <a:moveTo>
                      <a:pt x="1262" y="0"/>
                    </a:moveTo>
                    <a:cubicBezTo>
                      <a:pt x="560" y="0"/>
                      <a:pt x="0" y="572"/>
                      <a:pt x="0" y="1262"/>
                    </a:cubicBezTo>
                    <a:cubicBezTo>
                      <a:pt x="0" y="1953"/>
                      <a:pt x="560" y="2513"/>
                      <a:pt x="1262" y="2513"/>
                    </a:cubicBezTo>
                    <a:cubicBezTo>
                      <a:pt x="1953" y="2513"/>
                      <a:pt x="2512" y="1953"/>
                      <a:pt x="2512" y="1262"/>
                    </a:cubicBezTo>
                    <a:cubicBezTo>
                      <a:pt x="2512" y="572"/>
                      <a:pt x="1953" y="0"/>
                      <a:pt x="12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6"/>
              <p:cNvSpPr/>
              <p:nvPr/>
            </p:nvSpPr>
            <p:spPr>
              <a:xfrm>
                <a:off x="2380650" y="3060625"/>
                <a:ext cx="70275" cy="7027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11" extrusionOk="0">
                    <a:moveTo>
                      <a:pt x="1405" y="298"/>
                    </a:moveTo>
                    <a:cubicBezTo>
                      <a:pt x="2012" y="298"/>
                      <a:pt x="2512" y="798"/>
                      <a:pt x="2512" y="1405"/>
                    </a:cubicBezTo>
                    <a:cubicBezTo>
                      <a:pt x="2512" y="2013"/>
                      <a:pt x="2012" y="2513"/>
                      <a:pt x="1405" y="2513"/>
                    </a:cubicBezTo>
                    <a:cubicBezTo>
                      <a:pt x="786" y="2513"/>
                      <a:pt x="298" y="2013"/>
                      <a:pt x="298" y="1405"/>
                    </a:cubicBezTo>
                    <a:cubicBezTo>
                      <a:pt x="298" y="798"/>
                      <a:pt x="786" y="298"/>
                      <a:pt x="1405" y="298"/>
                    </a:cubicBezTo>
                    <a:close/>
                    <a:moveTo>
                      <a:pt x="1405" y="1"/>
                    </a:moveTo>
                    <a:cubicBezTo>
                      <a:pt x="631" y="1"/>
                      <a:pt x="0" y="632"/>
                      <a:pt x="0" y="1405"/>
                    </a:cubicBezTo>
                    <a:cubicBezTo>
                      <a:pt x="0" y="2179"/>
                      <a:pt x="631" y="2810"/>
                      <a:pt x="1405" y="2810"/>
                    </a:cubicBezTo>
                    <a:cubicBezTo>
                      <a:pt x="2179" y="2810"/>
                      <a:pt x="2810" y="2179"/>
                      <a:pt x="2810" y="1405"/>
                    </a:cubicBezTo>
                    <a:cubicBezTo>
                      <a:pt x="2810" y="632"/>
                      <a:pt x="2179" y="1"/>
                      <a:pt x="1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6"/>
              <p:cNvSpPr/>
              <p:nvPr/>
            </p:nvSpPr>
            <p:spPr>
              <a:xfrm>
                <a:off x="2327650" y="3404725"/>
                <a:ext cx="1762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7050" h="667" extrusionOk="0">
                    <a:moveTo>
                      <a:pt x="334" y="0"/>
                    </a:moveTo>
                    <a:cubicBezTo>
                      <a:pt x="144" y="0"/>
                      <a:pt x="1" y="143"/>
                      <a:pt x="1" y="333"/>
                    </a:cubicBezTo>
                    <a:cubicBezTo>
                      <a:pt x="1" y="512"/>
                      <a:pt x="144" y="667"/>
                      <a:pt x="334" y="667"/>
                    </a:cubicBezTo>
                    <a:lnTo>
                      <a:pt x="6716" y="667"/>
                    </a:lnTo>
                    <a:cubicBezTo>
                      <a:pt x="6895" y="667"/>
                      <a:pt x="7049" y="512"/>
                      <a:pt x="7049" y="333"/>
                    </a:cubicBezTo>
                    <a:cubicBezTo>
                      <a:pt x="7049" y="143"/>
                      <a:pt x="6895" y="0"/>
                      <a:pt x="67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6"/>
              <p:cNvSpPr/>
              <p:nvPr/>
            </p:nvSpPr>
            <p:spPr>
              <a:xfrm>
                <a:off x="2254425" y="3320775"/>
                <a:ext cx="554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6192" extrusionOk="0">
                    <a:moveTo>
                      <a:pt x="489" y="1"/>
                    </a:moveTo>
                    <a:cubicBezTo>
                      <a:pt x="215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15" y="6192"/>
                      <a:pt x="489" y="6192"/>
                    </a:cubicBezTo>
                    <a:lnTo>
                      <a:pt x="1727" y="6192"/>
                    </a:lnTo>
                    <a:cubicBezTo>
                      <a:pt x="2001" y="6192"/>
                      <a:pt x="2216" y="5966"/>
                      <a:pt x="2216" y="5704"/>
                    </a:cubicBezTo>
                    <a:lnTo>
                      <a:pt x="2216" y="489"/>
                    </a:lnTo>
                    <a:cubicBezTo>
                      <a:pt x="2216" y="227"/>
                      <a:pt x="2001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36"/>
              <p:cNvSpPr/>
              <p:nvPr/>
            </p:nvSpPr>
            <p:spPr>
              <a:xfrm>
                <a:off x="2254425" y="3444600"/>
                <a:ext cx="5540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239" extrusionOk="0">
                    <a:moveTo>
                      <a:pt x="1" y="1"/>
                    </a:moveTo>
                    <a:lnTo>
                      <a:pt x="1" y="751"/>
                    </a:lnTo>
                    <a:cubicBezTo>
                      <a:pt x="1" y="1013"/>
                      <a:pt x="215" y="1239"/>
                      <a:pt x="489" y="1239"/>
                    </a:cubicBezTo>
                    <a:lnTo>
                      <a:pt x="1727" y="1239"/>
                    </a:lnTo>
                    <a:cubicBezTo>
                      <a:pt x="2001" y="1239"/>
                      <a:pt x="2216" y="1013"/>
                      <a:pt x="2216" y="751"/>
                    </a:cubicBezTo>
                    <a:lnTo>
                      <a:pt x="2216" y="1"/>
                    </a:lnTo>
                    <a:cubicBezTo>
                      <a:pt x="2216" y="262"/>
                      <a:pt x="2001" y="489"/>
                      <a:pt x="1727" y="489"/>
                    </a:cubicBezTo>
                    <a:lnTo>
                      <a:pt x="489" y="489"/>
                    </a:lnTo>
                    <a:cubicBezTo>
                      <a:pt x="215" y="489"/>
                      <a:pt x="1" y="262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6"/>
              <p:cNvSpPr/>
              <p:nvPr/>
            </p:nvSpPr>
            <p:spPr>
              <a:xfrm>
                <a:off x="2246400" y="3306200"/>
                <a:ext cx="71450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3108" extrusionOk="0">
                    <a:moveTo>
                      <a:pt x="489" y="0"/>
                    </a:moveTo>
                    <a:cubicBezTo>
                      <a:pt x="215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15" y="3108"/>
                      <a:pt x="489" y="3108"/>
                    </a:cubicBezTo>
                    <a:lnTo>
                      <a:pt x="2370" y="3108"/>
                    </a:lnTo>
                    <a:cubicBezTo>
                      <a:pt x="2644" y="3108"/>
                      <a:pt x="2858" y="2881"/>
                      <a:pt x="2858" y="2608"/>
                    </a:cubicBezTo>
                    <a:lnTo>
                      <a:pt x="2858" y="488"/>
                    </a:lnTo>
                    <a:cubicBezTo>
                      <a:pt x="2858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6"/>
              <p:cNvSpPr/>
              <p:nvPr/>
            </p:nvSpPr>
            <p:spPr>
              <a:xfrm>
                <a:off x="2246400" y="3339825"/>
                <a:ext cx="71450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1763" extrusionOk="0"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15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1"/>
                    </a:lnTo>
                    <a:cubicBezTo>
                      <a:pt x="2858" y="274"/>
                      <a:pt x="2644" y="489"/>
                      <a:pt x="2370" y="489"/>
                    </a:cubicBezTo>
                    <a:lnTo>
                      <a:pt x="489" y="489"/>
                    </a:lnTo>
                    <a:cubicBezTo>
                      <a:pt x="215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6"/>
              <p:cNvSpPr/>
              <p:nvPr/>
            </p:nvSpPr>
            <p:spPr>
              <a:xfrm>
                <a:off x="2260400" y="3398750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07" y="1"/>
                    </a:moveTo>
                    <a:cubicBezTo>
                      <a:pt x="48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48" y="2930"/>
                      <a:pt x="107" y="2930"/>
                    </a:cubicBezTo>
                    <a:cubicBezTo>
                      <a:pt x="167" y="2930"/>
                      <a:pt x="226" y="2882"/>
                      <a:pt x="226" y="2811"/>
                    </a:cubicBezTo>
                    <a:lnTo>
                      <a:pt x="226" y="120"/>
                    </a:lnTo>
                    <a:cubicBezTo>
                      <a:pt x="226" y="49"/>
                      <a:pt x="167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6"/>
              <p:cNvSpPr/>
              <p:nvPr/>
            </p:nvSpPr>
            <p:spPr>
              <a:xfrm>
                <a:off x="2272900" y="3391325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19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19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6"/>
              <p:cNvSpPr/>
              <p:nvPr/>
            </p:nvSpPr>
            <p:spPr>
              <a:xfrm>
                <a:off x="2285700" y="3391325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07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07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6"/>
              <p:cNvSpPr/>
              <p:nvPr/>
            </p:nvSpPr>
            <p:spPr>
              <a:xfrm>
                <a:off x="2298200" y="3398750"/>
                <a:ext cx="59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930" extrusionOk="0">
                    <a:moveTo>
                      <a:pt x="119" y="1"/>
                    </a:moveTo>
                    <a:cubicBezTo>
                      <a:pt x="60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60" y="2930"/>
                      <a:pt x="119" y="2930"/>
                    </a:cubicBezTo>
                    <a:cubicBezTo>
                      <a:pt x="179" y="2930"/>
                      <a:pt x="238" y="2882"/>
                      <a:pt x="238" y="2811"/>
                    </a:cubicBezTo>
                    <a:lnTo>
                      <a:pt x="238" y="120"/>
                    </a:lnTo>
                    <a:cubicBezTo>
                      <a:pt x="238" y="49"/>
                      <a:pt x="179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6"/>
              <p:cNvSpPr/>
              <p:nvPr/>
            </p:nvSpPr>
            <p:spPr>
              <a:xfrm>
                <a:off x="2521425" y="3320775"/>
                <a:ext cx="557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6192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27" y="6192"/>
                      <a:pt x="489" y="6192"/>
                    </a:cubicBezTo>
                    <a:lnTo>
                      <a:pt x="1739" y="6192"/>
                    </a:lnTo>
                    <a:cubicBezTo>
                      <a:pt x="2001" y="6192"/>
                      <a:pt x="2227" y="5966"/>
                      <a:pt x="2227" y="5704"/>
                    </a:cubicBezTo>
                    <a:lnTo>
                      <a:pt x="2227" y="489"/>
                    </a:lnTo>
                    <a:cubicBezTo>
                      <a:pt x="2227" y="227"/>
                      <a:pt x="2001" y="1"/>
                      <a:pt x="1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6"/>
              <p:cNvSpPr/>
              <p:nvPr/>
            </p:nvSpPr>
            <p:spPr>
              <a:xfrm>
                <a:off x="2513400" y="3306200"/>
                <a:ext cx="71750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3108" extrusionOk="0">
                    <a:moveTo>
                      <a:pt x="500" y="0"/>
                    </a:moveTo>
                    <a:cubicBezTo>
                      <a:pt x="227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27" y="3108"/>
                      <a:pt x="500" y="3108"/>
                    </a:cubicBezTo>
                    <a:lnTo>
                      <a:pt x="2370" y="3108"/>
                    </a:lnTo>
                    <a:cubicBezTo>
                      <a:pt x="2644" y="3108"/>
                      <a:pt x="2870" y="2881"/>
                      <a:pt x="2870" y="2608"/>
                    </a:cubicBezTo>
                    <a:lnTo>
                      <a:pt x="2870" y="488"/>
                    </a:lnTo>
                    <a:cubicBezTo>
                      <a:pt x="2870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6"/>
              <p:cNvSpPr/>
              <p:nvPr/>
            </p:nvSpPr>
            <p:spPr>
              <a:xfrm>
                <a:off x="2513400" y="3339825"/>
                <a:ext cx="7147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1763" extrusionOk="0">
                    <a:moveTo>
                      <a:pt x="2858" y="1"/>
                    </a:move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58" y="28"/>
                      <a:pt x="2858" y="14"/>
                      <a:pt x="2858" y="1"/>
                    </a:cubicBezTo>
                    <a:close/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27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47" y="296"/>
                      <a:pt x="2630" y="489"/>
                      <a:pt x="2370" y="489"/>
                    </a:cubicBezTo>
                    <a:lnTo>
                      <a:pt x="489" y="489"/>
                    </a:lnTo>
                    <a:cubicBezTo>
                      <a:pt x="227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6"/>
              <p:cNvSpPr/>
              <p:nvPr/>
            </p:nvSpPr>
            <p:spPr>
              <a:xfrm>
                <a:off x="2521425" y="3391325"/>
                <a:ext cx="557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3370" extrusionOk="0">
                    <a:moveTo>
                      <a:pt x="858" y="0"/>
                    </a:moveTo>
                    <a:cubicBezTo>
                      <a:pt x="799" y="0"/>
                      <a:pt x="739" y="60"/>
                      <a:pt x="739" y="119"/>
                    </a:cubicBezTo>
                    <a:lnTo>
                      <a:pt x="739" y="2620"/>
                    </a:lnTo>
                    <a:lnTo>
                      <a:pt x="489" y="2620"/>
                    </a:lnTo>
                    <a:cubicBezTo>
                      <a:pt x="477" y="2620"/>
                      <a:pt x="477" y="2608"/>
                      <a:pt x="465" y="2608"/>
                    </a:cubicBezTo>
                    <a:lnTo>
                      <a:pt x="465" y="417"/>
                    </a:lnTo>
                    <a:cubicBezTo>
                      <a:pt x="465" y="346"/>
                      <a:pt x="418" y="298"/>
                      <a:pt x="358" y="298"/>
                    </a:cubicBezTo>
                    <a:cubicBezTo>
                      <a:pt x="287" y="298"/>
                      <a:pt x="239" y="346"/>
                      <a:pt x="239" y="417"/>
                    </a:cubicBezTo>
                    <a:lnTo>
                      <a:pt x="239" y="2548"/>
                    </a:lnTo>
                    <a:cubicBezTo>
                      <a:pt x="96" y="2453"/>
                      <a:pt x="1" y="2298"/>
                      <a:pt x="1" y="2132"/>
                    </a:cubicBezTo>
                    <a:lnTo>
                      <a:pt x="1" y="2882"/>
                    </a:lnTo>
                    <a:cubicBezTo>
                      <a:pt x="1" y="3144"/>
                      <a:pt x="215" y="3370"/>
                      <a:pt x="489" y="3370"/>
                    </a:cubicBezTo>
                    <a:lnTo>
                      <a:pt x="1739" y="3370"/>
                    </a:lnTo>
                    <a:cubicBezTo>
                      <a:pt x="2001" y="3370"/>
                      <a:pt x="2227" y="3144"/>
                      <a:pt x="2227" y="2882"/>
                    </a:cubicBezTo>
                    <a:lnTo>
                      <a:pt x="2227" y="2132"/>
                    </a:lnTo>
                    <a:cubicBezTo>
                      <a:pt x="2227" y="2298"/>
                      <a:pt x="2132" y="2453"/>
                      <a:pt x="1989" y="2548"/>
                    </a:cubicBezTo>
                    <a:lnTo>
                      <a:pt x="1989" y="417"/>
                    </a:lnTo>
                    <a:cubicBezTo>
                      <a:pt x="1989" y="346"/>
                      <a:pt x="1930" y="298"/>
                      <a:pt x="1870" y="298"/>
                    </a:cubicBezTo>
                    <a:cubicBezTo>
                      <a:pt x="1811" y="298"/>
                      <a:pt x="1763" y="346"/>
                      <a:pt x="1763" y="417"/>
                    </a:cubicBezTo>
                    <a:lnTo>
                      <a:pt x="1763" y="2608"/>
                    </a:lnTo>
                    <a:cubicBezTo>
                      <a:pt x="1751" y="2608"/>
                      <a:pt x="1739" y="2620"/>
                      <a:pt x="1739" y="2620"/>
                    </a:cubicBezTo>
                    <a:lnTo>
                      <a:pt x="1477" y="2620"/>
                    </a:lnTo>
                    <a:lnTo>
                      <a:pt x="1477" y="119"/>
                    </a:lnTo>
                    <a:cubicBezTo>
                      <a:pt x="1477" y="60"/>
                      <a:pt x="1430" y="0"/>
                      <a:pt x="1370" y="0"/>
                    </a:cubicBezTo>
                    <a:cubicBezTo>
                      <a:pt x="1299" y="0"/>
                      <a:pt x="1251" y="60"/>
                      <a:pt x="1251" y="119"/>
                    </a:cubicBezTo>
                    <a:lnTo>
                      <a:pt x="1251" y="2620"/>
                    </a:lnTo>
                    <a:lnTo>
                      <a:pt x="977" y="2620"/>
                    </a:lnTo>
                    <a:lnTo>
                      <a:pt x="977" y="119"/>
                    </a:lnTo>
                    <a:cubicBezTo>
                      <a:pt x="977" y="60"/>
                      <a:pt x="918" y="0"/>
                      <a:pt x="8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6"/>
              <p:cNvSpPr/>
              <p:nvPr/>
            </p:nvSpPr>
            <p:spPr>
              <a:xfrm>
                <a:off x="236755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6"/>
              <p:cNvSpPr/>
              <p:nvPr/>
            </p:nvSpPr>
            <p:spPr>
              <a:xfrm>
                <a:off x="2389575" y="2937400"/>
                <a:ext cx="747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6"/>
              <p:cNvSpPr/>
              <p:nvPr/>
            </p:nvSpPr>
            <p:spPr>
              <a:xfrm>
                <a:off x="241190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6"/>
              <p:cNvSpPr/>
              <p:nvPr/>
            </p:nvSpPr>
            <p:spPr>
              <a:xfrm>
                <a:off x="2434225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6"/>
              <p:cNvSpPr/>
              <p:nvPr/>
            </p:nvSpPr>
            <p:spPr>
              <a:xfrm>
                <a:off x="245655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9" name="Google Shape;1289;p36"/>
          <p:cNvGrpSpPr/>
          <p:nvPr/>
        </p:nvGrpSpPr>
        <p:grpSpPr>
          <a:xfrm rot="750384">
            <a:off x="6839822" y="3249167"/>
            <a:ext cx="1088316" cy="1251959"/>
            <a:chOff x="2258600" y="1433188"/>
            <a:chExt cx="467050" cy="537300"/>
          </a:xfrm>
        </p:grpSpPr>
        <p:sp>
          <p:nvSpPr>
            <p:cNvPr id="1290" name="Google Shape;1290;p36"/>
            <p:cNvSpPr/>
            <p:nvPr/>
          </p:nvSpPr>
          <p:spPr>
            <a:xfrm>
              <a:off x="2258600" y="1433350"/>
              <a:ext cx="467050" cy="536975"/>
            </a:xfrm>
            <a:custGeom>
              <a:avLst/>
              <a:gdLst/>
              <a:ahLst/>
              <a:cxnLst/>
              <a:rect l="l" t="t" r="r" b="b"/>
              <a:pathLst>
                <a:path w="18682" h="21479" extrusionOk="0">
                  <a:moveTo>
                    <a:pt x="9347" y="607"/>
                  </a:moveTo>
                  <a:cubicBezTo>
                    <a:pt x="9740" y="607"/>
                    <a:pt x="10050" y="929"/>
                    <a:pt x="10050" y="1322"/>
                  </a:cubicBezTo>
                  <a:cubicBezTo>
                    <a:pt x="10050" y="1715"/>
                    <a:pt x="9740" y="2024"/>
                    <a:pt x="9347" y="2024"/>
                  </a:cubicBezTo>
                  <a:cubicBezTo>
                    <a:pt x="8954" y="2024"/>
                    <a:pt x="8633" y="1715"/>
                    <a:pt x="8633" y="1322"/>
                  </a:cubicBezTo>
                  <a:cubicBezTo>
                    <a:pt x="8633" y="929"/>
                    <a:pt x="8954" y="607"/>
                    <a:pt x="9347" y="607"/>
                  </a:cubicBezTo>
                  <a:close/>
                  <a:moveTo>
                    <a:pt x="9347" y="0"/>
                  </a:moveTo>
                  <a:cubicBezTo>
                    <a:pt x="8609" y="0"/>
                    <a:pt x="8025" y="583"/>
                    <a:pt x="8025" y="1322"/>
                  </a:cubicBezTo>
                  <a:cubicBezTo>
                    <a:pt x="8025" y="1905"/>
                    <a:pt x="8395" y="2393"/>
                    <a:pt x="8918" y="2572"/>
                  </a:cubicBezTo>
                  <a:lnTo>
                    <a:pt x="8918" y="3608"/>
                  </a:lnTo>
                  <a:cubicBezTo>
                    <a:pt x="6120" y="3739"/>
                    <a:pt x="3656" y="5155"/>
                    <a:pt x="2108" y="7287"/>
                  </a:cubicBezTo>
                  <a:cubicBezTo>
                    <a:pt x="1906" y="7560"/>
                    <a:pt x="1727" y="7858"/>
                    <a:pt x="1548" y="8156"/>
                  </a:cubicBezTo>
                  <a:lnTo>
                    <a:pt x="1167" y="8156"/>
                  </a:lnTo>
                  <a:cubicBezTo>
                    <a:pt x="417" y="9489"/>
                    <a:pt x="1" y="11037"/>
                    <a:pt x="1" y="12668"/>
                  </a:cubicBezTo>
                  <a:cubicBezTo>
                    <a:pt x="1" y="12847"/>
                    <a:pt x="1" y="13014"/>
                    <a:pt x="13" y="13180"/>
                  </a:cubicBezTo>
                  <a:lnTo>
                    <a:pt x="429" y="13180"/>
                  </a:lnTo>
                  <a:cubicBezTo>
                    <a:pt x="441" y="13442"/>
                    <a:pt x="477" y="13704"/>
                    <a:pt x="513" y="13954"/>
                  </a:cubicBezTo>
                  <a:cubicBezTo>
                    <a:pt x="1191" y="18217"/>
                    <a:pt x="4882" y="21479"/>
                    <a:pt x="9347" y="21479"/>
                  </a:cubicBezTo>
                  <a:cubicBezTo>
                    <a:pt x="13800" y="21479"/>
                    <a:pt x="17491" y="18217"/>
                    <a:pt x="18170" y="13954"/>
                  </a:cubicBezTo>
                  <a:cubicBezTo>
                    <a:pt x="18205" y="13704"/>
                    <a:pt x="18241" y="13442"/>
                    <a:pt x="18253" y="13180"/>
                  </a:cubicBezTo>
                  <a:lnTo>
                    <a:pt x="18670" y="13180"/>
                  </a:lnTo>
                  <a:cubicBezTo>
                    <a:pt x="18682" y="13014"/>
                    <a:pt x="18682" y="12847"/>
                    <a:pt x="18682" y="12668"/>
                  </a:cubicBezTo>
                  <a:cubicBezTo>
                    <a:pt x="18682" y="11025"/>
                    <a:pt x="18265" y="9489"/>
                    <a:pt x="17515" y="8156"/>
                  </a:cubicBezTo>
                  <a:lnTo>
                    <a:pt x="17134" y="8156"/>
                  </a:lnTo>
                  <a:cubicBezTo>
                    <a:pt x="16967" y="7858"/>
                    <a:pt x="16777" y="7572"/>
                    <a:pt x="16574" y="7287"/>
                  </a:cubicBezTo>
                  <a:cubicBezTo>
                    <a:pt x="15026" y="5155"/>
                    <a:pt x="12562" y="3739"/>
                    <a:pt x="9764" y="3608"/>
                  </a:cubicBezTo>
                  <a:lnTo>
                    <a:pt x="9764" y="2572"/>
                  </a:lnTo>
                  <a:cubicBezTo>
                    <a:pt x="10288" y="2393"/>
                    <a:pt x="10657" y="1905"/>
                    <a:pt x="10657" y="1322"/>
                  </a:cubicBezTo>
                  <a:cubicBezTo>
                    <a:pt x="10657" y="583"/>
                    <a:pt x="10073" y="0"/>
                    <a:pt x="9347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1" name="Google Shape;1291;p36"/>
            <p:cNvGrpSpPr/>
            <p:nvPr/>
          </p:nvGrpSpPr>
          <p:grpSpPr>
            <a:xfrm>
              <a:off x="2258600" y="1433188"/>
              <a:ext cx="467050" cy="537300"/>
              <a:chOff x="2258600" y="-256450"/>
              <a:chExt cx="467050" cy="537300"/>
            </a:xfrm>
          </p:grpSpPr>
          <p:sp>
            <p:nvSpPr>
              <p:cNvPr id="1292" name="Google Shape;1292;p36"/>
              <p:cNvSpPr/>
              <p:nvPr/>
            </p:nvSpPr>
            <p:spPr>
              <a:xfrm>
                <a:off x="2481850" y="-201675"/>
                <a:ext cx="20850" cy="940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3763" extrusionOk="0">
                    <a:moveTo>
                      <a:pt x="0" y="0"/>
                    </a:moveTo>
                    <a:lnTo>
                      <a:pt x="0" y="3763"/>
                    </a:lnTo>
                    <a:lnTo>
                      <a:pt x="834" y="3763"/>
                    </a:lnTo>
                    <a:lnTo>
                      <a:pt x="8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6"/>
              <p:cNvSpPr/>
              <p:nvPr/>
            </p:nvSpPr>
            <p:spPr>
              <a:xfrm>
                <a:off x="2269025" y="69475"/>
                <a:ext cx="446500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17860" h="930" extrusionOk="0">
                    <a:moveTo>
                      <a:pt x="0" y="1"/>
                    </a:moveTo>
                    <a:cubicBezTo>
                      <a:pt x="12" y="322"/>
                      <a:pt x="48" y="620"/>
                      <a:pt x="96" y="930"/>
                    </a:cubicBezTo>
                    <a:lnTo>
                      <a:pt x="17753" y="930"/>
                    </a:lnTo>
                    <a:cubicBezTo>
                      <a:pt x="17800" y="620"/>
                      <a:pt x="17836" y="310"/>
                      <a:pt x="178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6"/>
              <p:cNvSpPr/>
              <p:nvPr/>
            </p:nvSpPr>
            <p:spPr>
              <a:xfrm>
                <a:off x="2271700" y="92700"/>
                <a:ext cx="441150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17646" h="7526" extrusionOk="0">
                    <a:moveTo>
                      <a:pt x="1" y="1"/>
                    </a:moveTo>
                    <a:cubicBezTo>
                      <a:pt x="679" y="4263"/>
                      <a:pt x="4370" y="7525"/>
                      <a:pt x="8823" y="7525"/>
                    </a:cubicBezTo>
                    <a:cubicBezTo>
                      <a:pt x="13276" y="7525"/>
                      <a:pt x="16967" y="4263"/>
                      <a:pt x="176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36"/>
              <p:cNvSpPr/>
              <p:nvPr/>
            </p:nvSpPr>
            <p:spPr>
              <a:xfrm>
                <a:off x="2311300" y="-166250"/>
                <a:ext cx="361675" cy="92300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3692" extrusionOk="0">
                    <a:moveTo>
                      <a:pt x="7239" y="0"/>
                    </a:moveTo>
                    <a:cubicBezTo>
                      <a:pt x="4262" y="0"/>
                      <a:pt x="1631" y="1453"/>
                      <a:pt x="0" y="3691"/>
                    </a:cubicBezTo>
                    <a:lnTo>
                      <a:pt x="14466" y="3691"/>
                    </a:lnTo>
                    <a:cubicBezTo>
                      <a:pt x="12847" y="1453"/>
                      <a:pt x="10216" y="0"/>
                      <a:pt x="72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6"/>
              <p:cNvSpPr/>
              <p:nvPr/>
            </p:nvSpPr>
            <p:spPr>
              <a:xfrm>
                <a:off x="2296700" y="-73975"/>
                <a:ext cx="39115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5646" h="929" extrusionOk="0">
                    <a:moveTo>
                      <a:pt x="584" y="0"/>
                    </a:moveTo>
                    <a:cubicBezTo>
                      <a:pt x="370" y="298"/>
                      <a:pt x="179" y="607"/>
                      <a:pt x="1" y="929"/>
                    </a:cubicBezTo>
                    <a:lnTo>
                      <a:pt x="15645" y="929"/>
                    </a:lnTo>
                    <a:cubicBezTo>
                      <a:pt x="15467" y="607"/>
                      <a:pt x="15276" y="298"/>
                      <a:pt x="150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6"/>
              <p:cNvSpPr/>
              <p:nvPr/>
            </p:nvSpPr>
            <p:spPr>
              <a:xfrm>
                <a:off x="2258600" y="-52550"/>
                <a:ext cx="467050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18682" h="5037" extrusionOk="0">
                    <a:moveTo>
                      <a:pt x="1167" y="0"/>
                    </a:moveTo>
                    <a:cubicBezTo>
                      <a:pt x="429" y="1346"/>
                      <a:pt x="1" y="2882"/>
                      <a:pt x="1" y="4525"/>
                    </a:cubicBezTo>
                    <a:cubicBezTo>
                      <a:pt x="1" y="4691"/>
                      <a:pt x="13" y="4870"/>
                      <a:pt x="24" y="5037"/>
                    </a:cubicBezTo>
                    <a:lnTo>
                      <a:pt x="18670" y="5037"/>
                    </a:lnTo>
                    <a:cubicBezTo>
                      <a:pt x="18682" y="4870"/>
                      <a:pt x="18682" y="4691"/>
                      <a:pt x="18682" y="4525"/>
                    </a:cubicBezTo>
                    <a:cubicBezTo>
                      <a:pt x="18682" y="2882"/>
                      <a:pt x="18265" y="1346"/>
                      <a:pt x="17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6"/>
              <p:cNvSpPr/>
              <p:nvPr/>
            </p:nvSpPr>
            <p:spPr>
              <a:xfrm>
                <a:off x="2459225" y="-256450"/>
                <a:ext cx="66100" cy="66100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2644" extrusionOk="0">
                    <a:moveTo>
                      <a:pt x="1322" y="620"/>
                    </a:moveTo>
                    <a:cubicBezTo>
                      <a:pt x="1715" y="620"/>
                      <a:pt x="2036" y="929"/>
                      <a:pt x="2036" y="1322"/>
                    </a:cubicBezTo>
                    <a:cubicBezTo>
                      <a:pt x="2036" y="1715"/>
                      <a:pt x="1715" y="2036"/>
                      <a:pt x="1322" y="2036"/>
                    </a:cubicBezTo>
                    <a:cubicBezTo>
                      <a:pt x="929" y="2036"/>
                      <a:pt x="608" y="1715"/>
                      <a:pt x="608" y="1322"/>
                    </a:cubicBezTo>
                    <a:cubicBezTo>
                      <a:pt x="608" y="929"/>
                      <a:pt x="929" y="620"/>
                      <a:pt x="1322" y="620"/>
                    </a:cubicBezTo>
                    <a:close/>
                    <a:moveTo>
                      <a:pt x="1322" y="1"/>
                    </a:moveTo>
                    <a:cubicBezTo>
                      <a:pt x="596" y="1"/>
                      <a:pt x="0" y="596"/>
                      <a:pt x="0" y="1322"/>
                    </a:cubicBezTo>
                    <a:cubicBezTo>
                      <a:pt x="0" y="2048"/>
                      <a:pt x="596" y="2644"/>
                      <a:pt x="1322" y="2644"/>
                    </a:cubicBezTo>
                    <a:cubicBezTo>
                      <a:pt x="2048" y="2644"/>
                      <a:pt x="2644" y="2048"/>
                      <a:pt x="2644" y="1322"/>
                    </a:cubicBezTo>
                    <a:cubicBezTo>
                      <a:pt x="2644" y="596"/>
                      <a:pt x="2048" y="1"/>
                      <a:pt x="13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6"/>
              <p:cNvSpPr/>
              <p:nvPr/>
            </p:nvSpPr>
            <p:spPr>
              <a:xfrm>
                <a:off x="2578575" y="4900"/>
                <a:ext cx="4437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739" extrusionOk="0">
                    <a:moveTo>
                      <a:pt x="1656" y="0"/>
                    </a:moveTo>
                    <a:lnTo>
                      <a:pt x="1" y="2739"/>
                    </a:lnTo>
                    <a:lnTo>
                      <a:pt x="1775" y="2739"/>
                    </a:lnTo>
                    <a:lnTo>
                      <a:pt x="1775" y="631"/>
                    </a:lnTo>
                    <a:cubicBezTo>
                      <a:pt x="1775" y="405"/>
                      <a:pt x="1739" y="191"/>
                      <a:pt x="16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6"/>
              <p:cNvSpPr/>
              <p:nvPr/>
            </p:nvSpPr>
            <p:spPr>
              <a:xfrm>
                <a:off x="2479175" y="-22500"/>
                <a:ext cx="99425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3977" h="3835" extrusionOk="0">
                    <a:moveTo>
                      <a:pt x="2322" y="1"/>
                    </a:moveTo>
                    <a:lnTo>
                      <a:pt x="0" y="3835"/>
                    </a:lnTo>
                    <a:lnTo>
                      <a:pt x="1655" y="3835"/>
                    </a:lnTo>
                    <a:lnTo>
                      <a:pt x="39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6"/>
              <p:cNvSpPr/>
              <p:nvPr/>
            </p:nvSpPr>
            <p:spPr>
              <a:xfrm>
                <a:off x="2361300" y="-22500"/>
                <a:ext cx="175925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3835" extrusionOk="0">
                    <a:moveTo>
                      <a:pt x="1739" y="1"/>
                    </a:moveTo>
                    <a:cubicBezTo>
                      <a:pt x="786" y="1"/>
                      <a:pt x="0" y="775"/>
                      <a:pt x="0" y="1727"/>
                    </a:cubicBezTo>
                    <a:lnTo>
                      <a:pt x="0" y="3835"/>
                    </a:lnTo>
                    <a:lnTo>
                      <a:pt x="4715" y="3835"/>
                    </a:lnTo>
                    <a:lnTo>
                      <a:pt x="70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6"/>
              <p:cNvSpPr/>
              <p:nvPr/>
            </p:nvSpPr>
            <p:spPr>
              <a:xfrm>
                <a:off x="2561925" y="-8800"/>
                <a:ext cx="5805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3287" extrusionOk="0">
                    <a:moveTo>
                      <a:pt x="1977" y="1"/>
                    </a:moveTo>
                    <a:lnTo>
                      <a:pt x="0" y="3287"/>
                    </a:lnTo>
                    <a:lnTo>
                      <a:pt x="667" y="3287"/>
                    </a:lnTo>
                    <a:lnTo>
                      <a:pt x="2322" y="548"/>
                    </a:lnTo>
                    <a:cubicBezTo>
                      <a:pt x="2238" y="346"/>
                      <a:pt x="2131" y="155"/>
                      <a:pt x="19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6"/>
              <p:cNvSpPr/>
              <p:nvPr/>
            </p:nvSpPr>
            <p:spPr>
              <a:xfrm>
                <a:off x="2520550" y="-22500"/>
                <a:ext cx="90800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835" extrusionOk="0">
                    <a:moveTo>
                      <a:pt x="2322" y="1"/>
                    </a:moveTo>
                    <a:lnTo>
                      <a:pt x="0" y="3835"/>
                    </a:lnTo>
                    <a:lnTo>
                      <a:pt x="1655" y="3835"/>
                    </a:lnTo>
                    <a:lnTo>
                      <a:pt x="3632" y="549"/>
                    </a:lnTo>
                    <a:cubicBezTo>
                      <a:pt x="3322" y="215"/>
                      <a:pt x="2870" y="1"/>
                      <a:pt x="2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6"/>
              <p:cNvSpPr/>
              <p:nvPr/>
            </p:nvSpPr>
            <p:spPr>
              <a:xfrm>
                <a:off x="2348500" y="128125"/>
                <a:ext cx="348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2" extrusionOk="0">
                    <a:moveTo>
                      <a:pt x="723" y="0"/>
                    </a:moveTo>
                    <a:cubicBezTo>
                      <a:pt x="716" y="0"/>
                      <a:pt x="710" y="0"/>
                      <a:pt x="703" y="0"/>
                    </a:cubicBez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703" y="1381"/>
                    </a:cubicBezTo>
                    <a:cubicBezTo>
                      <a:pt x="1084" y="1381"/>
                      <a:pt x="1393" y="1072"/>
                      <a:pt x="1393" y="691"/>
                    </a:cubicBezTo>
                    <a:cubicBezTo>
                      <a:pt x="1393" y="317"/>
                      <a:pt x="1095" y="0"/>
                      <a:pt x="7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6"/>
              <p:cNvSpPr/>
              <p:nvPr/>
            </p:nvSpPr>
            <p:spPr>
              <a:xfrm>
                <a:off x="23991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6"/>
              <p:cNvSpPr/>
              <p:nvPr/>
            </p:nvSpPr>
            <p:spPr>
              <a:xfrm>
                <a:off x="24497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6"/>
              <p:cNvSpPr/>
              <p:nvPr/>
            </p:nvSpPr>
            <p:spPr>
              <a:xfrm>
                <a:off x="25003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712" y="0"/>
                    </a:moveTo>
                    <a:cubicBezTo>
                      <a:pt x="705" y="0"/>
                      <a:pt x="698" y="0"/>
                      <a:pt x="691" y="0"/>
                    </a:cubicBez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7"/>
                      <a:pt x="1083" y="0"/>
                      <a:pt x="7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6"/>
              <p:cNvSpPr/>
              <p:nvPr/>
            </p:nvSpPr>
            <p:spPr>
              <a:xfrm>
                <a:off x="2550600" y="128125"/>
                <a:ext cx="348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2" extrusionOk="0">
                    <a:moveTo>
                      <a:pt x="712" y="0"/>
                    </a:moveTo>
                    <a:cubicBezTo>
                      <a:pt x="705" y="0"/>
                      <a:pt x="698" y="0"/>
                      <a:pt x="691" y="0"/>
                    </a:cubicBez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84" y="1381"/>
                      <a:pt x="1394" y="1072"/>
                      <a:pt x="1394" y="691"/>
                    </a:cubicBezTo>
                    <a:cubicBezTo>
                      <a:pt x="1394" y="317"/>
                      <a:pt x="1095" y="0"/>
                      <a:pt x="7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6"/>
              <p:cNvSpPr/>
              <p:nvPr/>
            </p:nvSpPr>
            <p:spPr>
              <a:xfrm>
                <a:off x="26012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6"/>
              <p:cNvSpPr/>
              <p:nvPr/>
            </p:nvSpPr>
            <p:spPr>
              <a:xfrm>
                <a:off x="2392850" y="187050"/>
                <a:ext cx="1988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442" extrusionOk="0">
                    <a:moveTo>
                      <a:pt x="0" y="1"/>
                    </a:moveTo>
                    <a:lnTo>
                      <a:pt x="0" y="441"/>
                    </a:lnTo>
                    <a:lnTo>
                      <a:pt x="7954" y="441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6"/>
              <p:cNvSpPr/>
              <p:nvPr/>
            </p:nvSpPr>
            <p:spPr>
              <a:xfrm>
                <a:off x="2392850" y="213250"/>
                <a:ext cx="1988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442" extrusionOk="0">
                    <a:moveTo>
                      <a:pt x="0" y="1"/>
                    </a:moveTo>
                    <a:lnTo>
                      <a:pt x="0" y="441"/>
                    </a:lnTo>
                    <a:lnTo>
                      <a:pt x="7954" y="441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12" name="Google Shape;1312;p36"/>
          <p:cNvGrpSpPr/>
          <p:nvPr/>
        </p:nvGrpSpPr>
        <p:grpSpPr>
          <a:xfrm rot="-974363">
            <a:off x="436083" y="343936"/>
            <a:ext cx="752067" cy="1129228"/>
            <a:chOff x="6630575" y="1482600"/>
            <a:chExt cx="292025" cy="438475"/>
          </a:xfrm>
        </p:grpSpPr>
        <p:sp>
          <p:nvSpPr>
            <p:cNvPr id="1313" name="Google Shape;1313;p36"/>
            <p:cNvSpPr/>
            <p:nvPr/>
          </p:nvSpPr>
          <p:spPr>
            <a:xfrm>
              <a:off x="6630575" y="1482750"/>
              <a:ext cx="292025" cy="438175"/>
            </a:xfrm>
            <a:custGeom>
              <a:avLst/>
              <a:gdLst/>
              <a:ahLst/>
              <a:cxnLst/>
              <a:rect l="l" t="t" r="r" b="b"/>
              <a:pathLst>
                <a:path w="11681" h="17527" extrusionOk="0">
                  <a:moveTo>
                    <a:pt x="5847" y="0"/>
                  </a:moveTo>
                  <a:cubicBezTo>
                    <a:pt x="2620" y="0"/>
                    <a:pt x="1" y="2608"/>
                    <a:pt x="1" y="5835"/>
                  </a:cubicBezTo>
                  <a:lnTo>
                    <a:pt x="1" y="9633"/>
                  </a:lnTo>
                  <a:lnTo>
                    <a:pt x="1" y="14586"/>
                  </a:lnTo>
                  <a:lnTo>
                    <a:pt x="1" y="14990"/>
                  </a:lnTo>
                  <a:lnTo>
                    <a:pt x="1" y="15395"/>
                  </a:lnTo>
                  <a:lnTo>
                    <a:pt x="1" y="16538"/>
                  </a:lnTo>
                  <a:lnTo>
                    <a:pt x="1" y="16788"/>
                  </a:lnTo>
                  <a:cubicBezTo>
                    <a:pt x="1" y="16836"/>
                    <a:pt x="13" y="16872"/>
                    <a:pt x="13" y="16919"/>
                  </a:cubicBezTo>
                  <a:lnTo>
                    <a:pt x="24" y="16955"/>
                  </a:lnTo>
                  <a:cubicBezTo>
                    <a:pt x="36" y="16991"/>
                    <a:pt x="36" y="17026"/>
                    <a:pt x="48" y="17050"/>
                  </a:cubicBezTo>
                  <a:cubicBezTo>
                    <a:pt x="60" y="17062"/>
                    <a:pt x="60" y="17074"/>
                    <a:pt x="72" y="17086"/>
                  </a:cubicBezTo>
                  <a:cubicBezTo>
                    <a:pt x="84" y="17122"/>
                    <a:pt x="96" y="17145"/>
                    <a:pt x="120" y="17181"/>
                  </a:cubicBezTo>
                  <a:cubicBezTo>
                    <a:pt x="120" y="17193"/>
                    <a:pt x="132" y="17193"/>
                    <a:pt x="132" y="17205"/>
                  </a:cubicBezTo>
                  <a:cubicBezTo>
                    <a:pt x="155" y="17241"/>
                    <a:pt x="179" y="17265"/>
                    <a:pt x="215" y="17300"/>
                  </a:cubicBezTo>
                  <a:cubicBezTo>
                    <a:pt x="227" y="17312"/>
                    <a:pt x="239" y="17324"/>
                    <a:pt x="239" y="17324"/>
                  </a:cubicBezTo>
                  <a:cubicBezTo>
                    <a:pt x="263" y="17348"/>
                    <a:pt x="286" y="17372"/>
                    <a:pt x="310" y="17384"/>
                  </a:cubicBezTo>
                  <a:cubicBezTo>
                    <a:pt x="322" y="17395"/>
                    <a:pt x="334" y="17407"/>
                    <a:pt x="346" y="17407"/>
                  </a:cubicBezTo>
                  <a:cubicBezTo>
                    <a:pt x="370" y="17431"/>
                    <a:pt x="394" y="17443"/>
                    <a:pt x="429" y="17455"/>
                  </a:cubicBezTo>
                  <a:cubicBezTo>
                    <a:pt x="441" y="17455"/>
                    <a:pt x="453" y="17467"/>
                    <a:pt x="465" y="17467"/>
                  </a:cubicBezTo>
                  <a:cubicBezTo>
                    <a:pt x="465" y="17479"/>
                    <a:pt x="477" y="17479"/>
                    <a:pt x="477" y="17479"/>
                  </a:cubicBezTo>
                  <a:cubicBezTo>
                    <a:pt x="560" y="17503"/>
                    <a:pt x="655" y="17526"/>
                    <a:pt x="751" y="17526"/>
                  </a:cubicBezTo>
                  <a:lnTo>
                    <a:pt x="10931" y="17526"/>
                  </a:lnTo>
                  <a:cubicBezTo>
                    <a:pt x="11347" y="17526"/>
                    <a:pt x="11681" y="17193"/>
                    <a:pt x="11681" y="16788"/>
                  </a:cubicBezTo>
                  <a:lnTo>
                    <a:pt x="11681" y="16133"/>
                  </a:lnTo>
                  <a:lnTo>
                    <a:pt x="11681" y="15383"/>
                  </a:lnTo>
                  <a:lnTo>
                    <a:pt x="11681" y="14979"/>
                  </a:lnTo>
                  <a:lnTo>
                    <a:pt x="11681" y="14574"/>
                  </a:lnTo>
                  <a:lnTo>
                    <a:pt x="11681" y="9633"/>
                  </a:lnTo>
                  <a:lnTo>
                    <a:pt x="11681" y="5835"/>
                  </a:lnTo>
                  <a:cubicBezTo>
                    <a:pt x="11681" y="2608"/>
                    <a:pt x="9061" y="0"/>
                    <a:pt x="5847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4" name="Google Shape;1314;p36"/>
            <p:cNvGrpSpPr/>
            <p:nvPr/>
          </p:nvGrpSpPr>
          <p:grpSpPr>
            <a:xfrm>
              <a:off x="6630575" y="1482600"/>
              <a:ext cx="292025" cy="438475"/>
              <a:chOff x="6630575" y="-207050"/>
              <a:chExt cx="292025" cy="438475"/>
            </a:xfrm>
          </p:grpSpPr>
          <p:sp>
            <p:nvSpPr>
              <p:cNvPr id="1315" name="Google Shape;1315;p36"/>
              <p:cNvSpPr/>
              <p:nvPr/>
            </p:nvSpPr>
            <p:spPr>
              <a:xfrm>
                <a:off x="6630575" y="-207050"/>
                <a:ext cx="292025" cy="4384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7539" extrusionOk="0">
                    <a:moveTo>
                      <a:pt x="5847" y="1"/>
                    </a:moveTo>
                    <a:cubicBezTo>
                      <a:pt x="2620" y="1"/>
                      <a:pt x="1" y="2620"/>
                      <a:pt x="1" y="5847"/>
                    </a:cubicBezTo>
                    <a:lnTo>
                      <a:pt x="1" y="9645"/>
                    </a:lnTo>
                    <a:lnTo>
                      <a:pt x="1" y="16789"/>
                    </a:lnTo>
                    <a:cubicBezTo>
                      <a:pt x="1" y="17205"/>
                      <a:pt x="334" y="17539"/>
                      <a:pt x="751" y="17539"/>
                    </a:cubicBezTo>
                    <a:lnTo>
                      <a:pt x="10931" y="17539"/>
                    </a:lnTo>
                    <a:cubicBezTo>
                      <a:pt x="11347" y="17539"/>
                      <a:pt x="11681" y="17205"/>
                      <a:pt x="11681" y="16789"/>
                    </a:cubicBezTo>
                    <a:lnTo>
                      <a:pt x="11681" y="9645"/>
                    </a:lnTo>
                    <a:lnTo>
                      <a:pt x="11681" y="5847"/>
                    </a:lnTo>
                    <a:cubicBezTo>
                      <a:pt x="11681" y="2620"/>
                      <a:pt x="9061" y="1"/>
                      <a:pt x="58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6"/>
              <p:cNvSpPr/>
              <p:nvPr/>
            </p:nvSpPr>
            <p:spPr>
              <a:xfrm>
                <a:off x="6630575" y="167700"/>
                <a:ext cx="292025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2549" extrusionOk="0">
                    <a:moveTo>
                      <a:pt x="1" y="1"/>
                    </a:moveTo>
                    <a:lnTo>
                      <a:pt x="1" y="1799"/>
                    </a:lnTo>
                    <a:cubicBezTo>
                      <a:pt x="1" y="2215"/>
                      <a:pt x="334" y="2549"/>
                      <a:pt x="751" y="2549"/>
                    </a:cubicBezTo>
                    <a:lnTo>
                      <a:pt x="10931" y="2549"/>
                    </a:lnTo>
                    <a:cubicBezTo>
                      <a:pt x="11347" y="2549"/>
                      <a:pt x="11681" y="2215"/>
                      <a:pt x="11681" y="1799"/>
                    </a:cubicBezTo>
                    <a:lnTo>
                      <a:pt x="1168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6"/>
              <p:cNvSpPr/>
              <p:nvPr/>
            </p:nvSpPr>
            <p:spPr>
              <a:xfrm>
                <a:off x="6669275" y="45675"/>
                <a:ext cx="214325" cy="67300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2692" extrusionOk="0">
                    <a:moveTo>
                      <a:pt x="1346" y="0"/>
                    </a:moveTo>
                    <a:cubicBezTo>
                      <a:pt x="608" y="0"/>
                      <a:pt x="0" y="608"/>
                      <a:pt x="0" y="1346"/>
                    </a:cubicBezTo>
                    <a:cubicBezTo>
                      <a:pt x="0" y="2084"/>
                      <a:pt x="608" y="2691"/>
                      <a:pt x="1346" y="2691"/>
                    </a:cubicBezTo>
                    <a:lnTo>
                      <a:pt x="7228" y="2691"/>
                    </a:lnTo>
                    <a:cubicBezTo>
                      <a:pt x="7978" y="2691"/>
                      <a:pt x="8573" y="2084"/>
                      <a:pt x="8573" y="1346"/>
                    </a:cubicBezTo>
                    <a:cubicBezTo>
                      <a:pt x="8573" y="608"/>
                      <a:pt x="7978" y="0"/>
                      <a:pt x="72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6"/>
              <p:cNvSpPr/>
              <p:nvPr/>
            </p:nvSpPr>
            <p:spPr>
              <a:xfrm>
                <a:off x="6663025" y="39425"/>
                <a:ext cx="22712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085" h="3192" extrusionOk="0">
                    <a:moveTo>
                      <a:pt x="7489" y="500"/>
                    </a:moveTo>
                    <a:cubicBezTo>
                      <a:pt x="8085" y="500"/>
                      <a:pt x="8573" y="989"/>
                      <a:pt x="8573" y="1596"/>
                    </a:cubicBezTo>
                    <a:cubicBezTo>
                      <a:pt x="8573" y="2203"/>
                      <a:pt x="8085" y="2691"/>
                      <a:pt x="7489" y="2691"/>
                    </a:cubicBezTo>
                    <a:lnTo>
                      <a:pt x="1608" y="2691"/>
                    </a:lnTo>
                    <a:cubicBezTo>
                      <a:pt x="1001" y="2691"/>
                      <a:pt x="512" y="2203"/>
                      <a:pt x="512" y="1596"/>
                    </a:cubicBezTo>
                    <a:cubicBezTo>
                      <a:pt x="512" y="989"/>
                      <a:pt x="1001" y="500"/>
                      <a:pt x="1608" y="500"/>
                    </a:cubicBezTo>
                    <a:close/>
                    <a:moveTo>
                      <a:pt x="1608" y="0"/>
                    </a:moveTo>
                    <a:cubicBezTo>
                      <a:pt x="715" y="0"/>
                      <a:pt x="0" y="715"/>
                      <a:pt x="0" y="1596"/>
                    </a:cubicBezTo>
                    <a:cubicBezTo>
                      <a:pt x="0" y="2477"/>
                      <a:pt x="715" y="3191"/>
                      <a:pt x="1608" y="3191"/>
                    </a:cubicBezTo>
                    <a:lnTo>
                      <a:pt x="7489" y="3191"/>
                    </a:lnTo>
                    <a:cubicBezTo>
                      <a:pt x="8371" y="3191"/>
                      <a:pt x="9085" y="2477"/>
                      <a:pt x="9085" y="1596"/>
                    </a:cubicBezTo>
                    <a:cubicBezTo>
                      <a:pt x="9085" y="715"/>
                      <a:pt x="8371" y="0"/>
                      <a:pt x="74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6"/>
              <p:cNvSpPr/>
              <p:nvPr/>
            </p:nvSpPr>
            <p:spPr>
              <a:xfrm>
                <a:off x="6700225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6"/>
              <p:cNvSpPr/>
              <p:nvPr/>
            </p:nvSpPr>
            <p:spPr>
              <a:xfrm>
                <a:off x="6735350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6"/>
              <p:cNvSpPr/>
              <p:nvPr/>
            </p:nvSpPr>
            <p:spPr>
              <a:xfrm>
                <a:off x="6770175" y="44775"/>
                <a:ext cx="128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13" y="2727"/>
                    </a:lnTo>
                    <a:lnTo>
                      <a:pt x="5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6"/>
              <p:cNvSpPr/>
              <p:nvPr/>
            </p:nvSpPr>
            <p:spPr>
              <a:xfrm>
                <a:off x="6805300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6"/>
              <p:cNvSpPr/>
              <p:nvPr/>
            </p:nvSpPr>
            <p:spPr>
              <a:xfrm>
                <a:off x="6840425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6"/>
              <p:cNvSpPr/>
              <p:nvPr/>
            </p:nvSpPr>
            <p:spPr>
              <a:xfrm>
                <a:off x="6630575" y="157600"/>
                <a:ext cx="2920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810" extrusionOk="0">
                    <a:moveTo>
                      <a:pt x="1" y="0"/>
                    </a:moveTo>
                    <a:lnTo>
                      <a:pt x="1" y="810"/>
                    </a:lnTo>
                    <a:lnTo>
                      <a:pt x="11681" y="810"/>
                    </a:lnTo>
                    <a:lnTo>
                      <a:pt x="11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6"/>
              <p:cNvSpPr/>
              <p:nvPr/>
            </p:nvSpPr>
            <p:spPr>
              <a:xfrm>
                <a:off x="6707675" y="-125775"/>
                <a:ext cx="137825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5513" h="5513" extrusionOk="0">
                    <a:moveTo>
                      <a:pt x="2751" y="0"/>
                    </a:moveTo>
                    <a:cubicBezTo>
                      <a:pt x="1227" y="0"/>
                      <a:pt x="0" y="1239"/>
                      <a:pt x="0" y="2763"/>
                    </a:cubicBezTo>
                    <a:cubicBezTo>
                      <a:pt x="0" y="4287"/>
                      <a:pt x="1227" y="5513"/>
                      <a:pt x="2751" y="5513"/>
                    </a:cubicBezTo>
                    <a:cubicBezTo>
                      <a:pt x="4287" y="5513"/>
                      <a:pt x="5513" y="4287"/>
                      <a:pt x="5513" y="2763"/>
                    </a:cubicBezTo>
                    <a:cubicBezTo>
                      <a:pt x="5513" y="1239"/>
                      <a:pt x="4287" y="0"/>
                      <a:pt x="2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6"/>
              <p:cNvSpPr/>
              <p:nvPr/>
            </p:nvSpPr>
            <p:spPr>
              <a:xfrm>
                <a:off x="6723450" y="-11000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20" y="0"/>
                    </a:moveTo>
                    <a:cubicBezTo>
                      <a:pt x="953" y="0"/>
                      <a:pt x="0" y="953"/>
                      <a:pt x="0" y="2132"/>
                    </a:cubicBezTo>
                    <a:cubicBezTo>
                      <a:pt x="0" y="3298"/>
                      <a:pt x="953" y="4251"/>
                      <a:pt x="2120" y="4251"/>
                    </a:cubicBezTo>
                    <a:cubicBezTo>
                      <a:pt x="3298" y="4251"/>
                      <a:pt x="4251" y="3298"/>
                      <a:pt x="4251" y="2132"/>
                    </a:cubicBezTo>
                    <a:cubicBezTo>
                      <a:pt x="4251" y="953"/>
                      <a:pt x="3298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6"/>
              <p:cNvSpPr/>
              <p:nvPr/>
            </p:nvSpPr>
            <p:spPr>
              <a:xfrm>
                <a:off x="6723450" y="-71900"/>
                <a:ext cx="106275" cy="681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2727" extrusionOk="0">
                    <a:moveTo>
                      <a:pt x="96" y="0"/>
                    </a:moveTo>
                    <a:cubicBezTo>
                      <a:pt x="36" y="191"/>
                      <a:pt x="0" y="393"/>
                      <a:pt x="0" y="608"/>
                    </a:cubicBezTo>
                    <a:cubicBezTo>
                      <a:pt x="0" y="1774"/>
                      <a:pt x="953" y="2727"/>
                      <a:pt x="2132" y="2727"/>
                    </a:cubicBezTo>
                    <a:cubicBezTo>
                      <a:pt x="3298" y="2727"/>
                      <a:pt x="4251" y="1774"/>
                      <a:pt x="4251" y="608"/>
                    </a:cubicBezTo>
                    <a:cubicBezTo>
                      <a:pt x="4251" y="393"/>
                      <a:pt x="4227" y="191"/>
                      <a:pt x="4168" y="0"/>
                    </a:cubicBezTo>
                    <a:cubicBezTo>
                      <a:pt x="3906" y="881"/>
                      <a:pt x="3084" y="1524"/>
                      <a:pt x="2132" y="1524"/>
                    </a:cubicBezTo>
                    <a:cubicBezTo>
                      <a:pt x="1167" y="1524"/>
                      <a:pt x="346" y="881"/>
                      <a:pt x="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6"/>
              <p:cNvSpPr/>
              <p:nvPr/>
            </p:nvSpPr>
            <p:spPr>
              <a:xfrm>
                <a:off x="6630575" y="167700"/>
                <a:ext cx="67600" cy="622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490" extrusionOk="0">
                    <a:moveTo>
                      <a:pt x="1394" y="1"/>
                    </a:moveTo>
                    <a:lnTo>
                      <a:pt x="1" y="1561"/>
                    </a:lnTo>
                    <a:lnTo>
                      <a:pt x="1" y="1799"/>
                    </a:lnTo>
                    <a:cubicBezTo>
                      <a:pt x="1" y="2108"/>
                      <a:pt x="203" y="2382"/>
                      <a:pt x="477" y="2489"/>
                    </a:cubicBezTo>
                    <a:lnTo>
                      <a:pt x="27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6"/>
              <p:cNvSpPr/>
              <p:nvPr/>
            </p:nvSpPr>
            <p:spPr>
              <a:xfrm>
                <a:off x="6658550" y="167700"/>
                <a:ext cx="896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2537" extrusionOk="0">
                    <a:moveTo>
                      <a:pt x="2275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35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6"/>
              <p:cNvSpPr/>
              <p:nvPr/>
            </p:nvSpPr>
            <p:spPr>
              <a:xfrm>
                <a:off x="6708575" y="167700"/>
                <a:ext cx="89600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84" h="2537" extrusionOk="0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6"/>
              <p:cNvSpPr/>
              <p:nvPr/>
            </p:nvSpPr>
            <p:spPr>
              <a:xfrm>
                <a:off x="6858275" y="167700"/>
                <a:ext cx="643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537" extrusionOk="0">
                    <a:moveTo>
                      <a:pt x="2287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2573" y="1144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6"/>
              <p:cNvSpPr/>
              <p:nvPr/>
            </p:nvSpPr>
            <p:spPr>
              <a:xfrm>
                <a:off x="6758575" y="167700"/>
                <a:ext cx="896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2537" extrusionOk="0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6"/>
              <p:cNvSpPr/>
              <p:nvPr/>
            </p:nvSpPr>
            <p:spPr>
              <a:xfrm>
                <a:off x="6808275" y="167700"/>
                <a:ext cx="899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2537" extrusionOk="0">
                    <a:moveTo>
                      <a:pt x="2287" y="1"/>
                    </a:moveTo>
                    <a:lnTo>
                      <a:pt x="1" y="2537"/>
                    </a:lnTo>
                    <a:lnTo>
                      <a:pt x="1322" y="2537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Functional &amp; Non Functional Requirements: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28" name="Google Shape;4328;p60"/>
          <p:cNvSpPr txBox="1"/>
          <p:nvPr/>
        </p:nvSpPr>
        <p:spPr>
          <a:xfrm>
            <a:off x="650825" y="1681869"/>
            <a:ext cx="7717500" cy="180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0" i="0" dirty="0">
                <a:effectLst/>
                <a:latin typeface="Robot"/>
              </a:rPr>
              <a:t>A </a:t>
            </a:r>
            <a:r>
              <a:rPr lang="en-US" sz="1600" b="1" i="0" dirty="0">
                <a:solidFill>
                  <a:srgbClr val="0070C0"/>
                </a:solidFill>
                <a:effectLst/>
                <a:latin typeface="Robot"/>
              </a:rPr>
              <a:t>functional requirement</a:t>
            </a:r>
            <a:r>
              <a:rPr lang="en-US" sz="1600" b="0" i="0" dirty="0">
                <a:effectLst/>
                <a:latin typeface="Robot"/>
              </a:rPr>
              <a:t> describes </a:t>
            </a:r>
            <a:r>
              <a:rPr lang="en-US" sz="1600" b="1" i="0" dirty="0">
                <a:solidFill>
                  <a:srgbClr val="0070C0"/>
                </a:solidFill>
                <a:effectLst/>
                <a:latin typeface="Robot"/>
              </a:rPr>
              <a:t>what a software system should do</a:t>
            </a:r>
            <a:r>
              <a:rPr lang="en-US" sz="1600" b="0" i="0" dirty="0">
                <a:effectLst/>
                <a:latin typeface="Robot"/>
              </a:rPr>
              <a:t>, while</a:t>
            </a:r>
            <a:r>
              <a:rPr lang="en-US" sz="1600" b="1" i="0" dirty="0">
                <a:solidFill>
                  <a:srgbClr val="0070C0"/>
                </a:solidFill>
                <a:effectLst/>
                <a:latin typeface="Robot"/>
              </a:rPr>
              <a:t> NON-functional requirements</a:t>
            </a:r>
            <a:r>
              <a:rPr lang="en-US" sz="1600" b="0" i="0" dirty="0">
                <a:effectLst/>
                <a:latin typeface="Robot"/>
              </a:rPr>
              <a:t> place constraints on </a:t>
            </a:r>
            <a:r>
              <a:rPr lang="en-US" sz="1600" b="1" i="0" dirty="0">
                <a:solidFill>
                  <a:srgbClr val="0070C0"/>
                </a:solidFill>
                <a:effectLst/>
                <a:latin typeface="Robot"/>
              </a:rPr>
              <a:t>how the system will do so</a:t>
            </a:r>
            <a:r>
              <a:rPr lang="en-US" sz="1600" b="0" i="0" dirty="0">
                <a:effectLst/>
                <a:latin typeface="Robot"/>
              </a:rPr>
              <a:t>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b="0" i="0" dirty="0">
              <a:effectLst/>
              <a:latin typeface="Robo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0" i="0" dirty="0">
                <a:effectLst/>
                <a:latin typeface="Robot"/>
              </a:rPr>
              <a:t>The </a:t>
            </a:r>
            <a:r>
              <a:rPr lang="en-US" sz="1600" b="1" i="0" dirty="0">
                <a:solidFill>
                  <a:srgbClr val="0070C0"/>
                </a:solidFill>
                <a:effectLst/>
                <a:latin typeface="Robot"/>
              </a:rPr>
              <a:t>functional requirement</a:t>
            </a:r>
            <a:r>
              <a:rPr lang="en-US" sz="1600" b="0" i="0" dirty="0">
                <a:effectLst/>
                <a:latin typeface="Robot"/>
              </a:rPr>
              <a:t> describes the </a:t>
            </a:r>
            <a:r>
              <a:rPr lang="en-US" sz="1600" b="1" i="0" dirty="0">
                <a:solidFill>
                  <a:srgbClr val="0070C0"/>
                </a:solidFill>
                <a:effectLst/>
                <a:latin typeface="Robot"/>
              </a:rPr>
              <a:t>behavior of the system</a:t>
            </a:r>
            <a:r>
              <a:rPr lang="en-US" sz="1600" b="0" i="0" dirty="0">
                <a:effectLst/>
                <a:latin typeface="Robot"/>
              </a:rPr>
              <a:t> as it relates to the system’s functionality. The </a:t>
            </a:r>
            <a:r>
              <a:rPr lang="en-US" sz="1600" b="1" i="0" dirty="0">
                <a:solidFill>
                  <a:srgbClr val="0070C0"/>
                </a:solidFill>
                <a:effectLst/>
                <a:latin typeface="Robot"/>
              </a:rPr>
              <a:t>non-functional requirement</a:t>
            </a:r>
            <a:r>
              <a:rPr lang="en-US" sz="1600" b="0" i="0" dirty="0">
                <a:effectLst/>
                <a:latin typeface="Robot"/>
              </a:rPr>
              <a:t> elaborates a </a:t>
            </a:r>
            <a:r>
              <a:rPr lang="en-US" sz="1600" b="1" i="0" dirty="0">
                <a:solidFill>
                  <a:srgbClr val="0070C0"/>
                </a:solidFill>
                <a:effectLst/>
                <a:latin typeface="Robot"/>
              </a:rPr>
              <a:t>performance</a:t>
            </a:r>
            <a:br>
              <a:rPr lang="en-US" sz="1600" b="1" dirty="0">
                <a:solidFill>
                  <a:srgbClr val="0070C0"/>
                </a:solidFill>
                <a:latin typeface="Robot"/>
              </a:rPr>
            </a:br>
            <a:r>
              <a:rPr lang="en-US" sz="1600" b="1" i="0" dirty="0">
                <a:solidFill>
                  <a:srgbClr val="0070C0"/>
                </a:solidFill>
                <a:effectLst/>
                <a:latin typeface="Robot"/>
              </a:rPr>
              <a:t>characteristic</a:t>
            </a:r>
            <a:r>
              <a:rPr lang="en-US" sz="1600" b="0" i="0" dirty="0">
                <a:effectLst/>
                <a:latin typeface="Robot"/>
              </a:rPr>
              <a:t> of the system.</a:t>
            </a:r>
            <a:br>
              <a:rPr lang="en-US" sz="1600" dirty="0">
                <a:latin typeface="Robot"/>
              </a:rPr>
            </a:br>
            <a:br>
              <a:rPr lang="en-US" sz="1600" dirty="0">
                <a:latin typeface="Robot"/>
              </a:rPr>
            </a:br>
            <a:endParaRPr lang="en-US" sz="1600" dirty="0">
              <a:solidFill>
                <a:schemeClr val="dk1"/>
              </a:solidFill>
              <a:latin typeface="Robot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60"/>
          <p:cNvSpPr/>
          <p:nvPr/>
        </p:nvSpPr>
        <p:spPr>
          <a:xfrm>
            <a:off x="6714650" y="5598775"/>
            <a:ext cx="11050" cy="37225"/>
          </a:xfrm>
          <a:custGeom>
            <a:avLst/>
            <a:gdLst/>
            <a:ahLst/>
            <a:cxnLst/>
            <a:rect l="l" t="t" r="r" b="b"/>
            <a:pathLst>
              <a:path w="442" h="1489" extrusionOk="0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0"/>
          <p:cNvSpPr/>
          <p:nvPr/>
        </p:nvSpPr>
        <p:spPr>
          <a:xfrm>
            <a:off x="6716450" y="5563500"/>
            <a:ext cx="16100" cy="35300"/>
          </a:xfrm>
          <a:custGeom>
            <a:avLst/>
            <a:gdLst/>
            <a:ahLst/>
            <a:cxnLst/>
            <a:rect l="l" t="t" r="r" b="b"/>
            <a:pathLst>
              <a:path w="644" h="1412" extrusionOk="0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0"/>
          <p:cNvSpPr/>
          <p:nvPr/>
        </p:nvSpPr>
        <p:spPr>
          <a:xfrm>
            <a:off x="7608525" y="5572550"/>
            <a:ext cx="14900" cy="36050"/>
          </a:xfrm>
          <a:custGeom>
            <a:avLst/>
            <a:gdLst/>
            <a:ahLst/>
            <a:cxnLst/>
            <a:rect l="l" t="t" r="r" b="b"/>
            <a:pathLst>
              <a:path w="596" h="1442" extrusionOk="0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0"/>
          <p:cNvSpPr/>
          <p:nvPr/>
        </p:nvSpPr>
        <p:spPr>
          <a:xfrm>
            <a:off x="7610600" y="5608575"/>
            <a:ext cx="12825" cy="36650"/>
          </a:xfrm>
          <a:custGeom>
            <a:avLst/>
            <a:gdLst/>
            <a:ahLst/>
            <a:cxnLst/>
            <a:rect l="l" t="t" r="r" b="b"/>
            <a:pathLst>
              <a:path w="513" h="1466" extrusionOk="0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3" name="Google Shape;4333;p60"/>
          <p:cNvGrpSpPr/>
          <p:nvPr/>
        </p:nvGrpSpPr>
        <p:grpSpPr>
          <a:xfrm>
            <a:off x="7615975" y="117475"/>
            <a:ext cx="665575" cy="904325"/>
            <a:chOff x="4778863" y="3901363"/>
            <a:chExt cx="665575" cy="904325"/>
          </a:xfrm>
        </p:grpSpPr>
        <p:sp>
          <p:nvSpPr>
            <p:cNvPr id="4334" name="Google Shape;4334;p60"/>
            <p:cNvSpPr/>
            <p:nvPr/>
          </p:nvSpPr>
          <p:spPr>
            <a:xfrm>
              <a:off x="4778863" y="3901375"/>
              <a:ext cx="665575" cy="904300"/>
            </a:xfrm>
            <a:custGeom>
              <a:avLst/>
              <a:gdLst/>
              <a:ahLst/>
              <a:cxnLst/>
              <a:rect l="l" t="t" r="r" b="b"/>
              <a:pathLst>
                <a:path w="26623" h="36172" extrusionOk="0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2765" extrusionOk="0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3313" extrusionOk="0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avLst/>
                <a:gdLst/>
                <a:ahLst/>
                <a:cxnLst/>
                <a:rect l="l" t="t" r="r" b="b"/>
                <a:pathLst>
                  <a:path w="26623" h="20959" extrusionOk="0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40" extrusionOk="0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60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7862" extrusionOk="0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0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0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514" extrusionOk="0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0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096" extrusionOk="0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0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4263" extrusionOk="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0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60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60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6" extrusionOk="0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7" name="Google Shape;4387;p60"/>
          <p:cNvGrpSpPr/>
          <p:nvPr/>
        </p:nvGrpSpPr>
        <p:grpSpPr>
          <a:xfrm>
            <a:off x="7831325" y="3318517"/>
            <a:ext cx="1148100" cy="1615400"/>
            <a:chOff x="3395788" y="3264700"/>
            <a:chExt cx="1148100" cy="1615400"/>
          </a:xfrm>
        </p:grpSpPr>
        <p:sp>
          <p:nvSpPr>
            <p:cNvPr id="4388" name="Google Shape;4388;p60"/>
            <p:cNvSpPr/>
            <p:nvPr/>
          </p:nvSpPr>
          <p:spPr>
            <a:xfrm>
              <a:off x="3396088" y="3264700"/>
              <a:ext cx="1147500" cy="1615400"/>
            </a:xfrm>
            <a:custGeom>
              <a:avLst/>
              <a:gdLst/>
              <a:ahLst/>
              <a:cxnLst/>
              <a:rect l="l" t="t" r="r" b="b"/>
              <a:pathLst>
                <a:path w="45900" h="64616" extrusionOk="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60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4390" name="Google Shape;4390;p60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0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30063" extrusionOk="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0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0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263" extrusionOk="0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0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12800" extrusionOk="0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0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8193" extrusionOk="0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0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38446" extrusionOk="0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0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28910" h="23551" extrusionOk="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0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25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0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70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0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0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0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0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421" extrusionOk="0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0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752" extrusionOk="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0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8941" extrusionOk="0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0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421" extrusionOk="0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0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619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0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41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0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441" extrusionOk="0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0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2710" extrusionOk="0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0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4704" extrusionOk="0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0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4991" extrusionOk="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0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007" extrusionOk="0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0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007" extrusionOk="0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0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42" extrusionOk="0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0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20" extrusionOk="0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2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32" extrusionOk="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9" name="Google Shape;4419;p60"/>
          <p:cNvGrpSpPr/>
          <p:nvPr/>
        </p:nvGrpSpPr>
        <p:grpSpPr>
          <a:xfrm>
            <a:off x="83409" y="3522241"/>
            <a:ext cx="800125" cy="1455825"/>
            <a:chOff x="880913" y="2337800"/>
            <a:chExt cx="800125" cy="1455825"/>
          </a:xfrm>
        </p:grpSpPr>
        <p:sp>
          <p:nvSpPr>
            <p:cNvPr id="4420" name="Google Shape;4420;p60"/>
            <p:cNvSpPr/>
            <p:nvPr/>
          </p:nvSpPr>
          <p:spPr>
            <a:xfrm>
              <a:off x="880913" y="2337800"/>
              <a:ext cx="800125" cy="1455825"/>
            </a:xfrm>
            <a:custGeom>
              <a:avLst/>
              <a:gdLst/>
              <a:ahLst/>
              <a:cxnLst/>
              <a:rect l="l" t="t" r="r" b="b"/>
              <a:pathLst>
                <a:path w="32005" h="58233" extrusionOk="0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1" name="Google Shape;4421;p60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4422" name="Google Shape;4422;p60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8776" extrusionOk="0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8836" extrusionOk="0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avLst/>
                <a:gdLst/>
                <a:ahLst/>
                <a:cxnLst/>
                <a:rect l="l" t="t" r="r" b="b"/>
                <a:pathLst>
                  <a:path w="20979" h="23236" extrusionOk="0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4122" extrusionOk="0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4122" extrusionOk="0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621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977" extrusionOk="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9" extrusionOk="0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506" extrusionOk="0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0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61" extrusionOk="0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0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061" extrusionOk="0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0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0562" extrusionOk="0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0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11693" h="7704" extrusionOk="0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0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53" extrusionOk="0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0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0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avLst/>
                <a:gdLst/>
                <a:ahLst/>
                <a:cxnLst/>
                <a:rect l="l" t="t" r="r" b="b"/>
                <a:pathLst>
                  <a:path w="12585" h="7895" extrusionOk="0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0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8109" extrusionOk="0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0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8847" extrusionOk="0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0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4987" extrusionOk="0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0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823" extrusionOk="0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0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0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0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266" extrusionOk="0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0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0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623" extrusionOk="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0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0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267" extrusionOk="0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0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66" extrusionOk="0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0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937" extrusionOk="0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0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623" extrusionOk="0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8" name="Google Shape;4458;p60"/>
          <p:cNvGrpSpPr/>
          <p:nvPr/>
        </p:nvGrpSpPr>
        <p:grpSpPr>
          <a:xfrm>
            <a:off x="3824928" y="3632690"/>
            <a:ext cx="967725" cy="1268938"/>
            <a:chOff x="2262013" y="3350650"/>
            <a:chExt cx="967725" cy="1268938"/>
          </a:xfrm>
        </p:grpSpPr>
        <p:sp>
          <p:nvSpPr>
            <p:cNvPr id="4459" name="Google Shape;4459;p60"/>
            <p:cNvSpPr/>
            <p:nvPr/>
          </p:nvSpPr>
          <p:spPr>
            <a:xfrm>
              <a:off x="2262163" y="3350713"/>
              <a:ext cx="967425" cy="1268875"/>
            </a:xfrm>
            <a:custGeom>
              <a:avLst/>
              <a:gdLst/>
              <a:ahLst/>
              <a:cxnLst/>
              <a:rect l="l" t="t" r="r" b="b"/>
              <a:pathLst>
                <a:path w="38697" h="50755" extrusionOk="0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2580000" algn="bl" rotWithShape="0">
                <a:schemeClr val="accent5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60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4461" name="Google Shape;4461;p60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335" extrusionOk="0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60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28853" extrusionOk="0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0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avLst/>
                <a:gdLst/>
                <a:ahLst/>
                <a:cxnLst/>
                <a:rect l="l" t="t" r="r" b="b"/>
                <a:pathLst>
                  <a:path w="14719" h="28865" extrusionOk="0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60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21314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60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0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60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60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0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216" extrusionOk="0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0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2586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0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14098" extrusionOk="0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0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5168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0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0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0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36637" h="4657" extrusionOk="0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0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1" extrusionOk="0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0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0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0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0" extrusionOk="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0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252" extrusionOk="0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0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80" extrusionOk="0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0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53" extrusionOk="0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0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10" extrusionOk="0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0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049" extrusionOk="0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3575514"/>
      </p:ext>
    </p:extLst>
  </p:cSld>
  <p:clrMapOvr>
    <a:masterClrMapping/>
  </p:clrMapOvr>
</p:sld>
</file>

<file path=ppt/theme/theme1.xml><?xml version="1.0" encoding="utf-8"?>
<a:theme xmlns:a="http://schemas.openxmlformats.org/drawingml/2006/main" name="Humanoid Robot Project Proposal by Slidesgo">
  <a:themeElements>
    <a:clrScheme name="Simple Light">
      <a:dk1>
        <a:srgbClr val="2B3436"/>
      </a:dk1>
      <a:lt1>
        <a:srgbClr val="D8E6EF"/>
      </a:lt1>
      <a:dk2>
        <a:srgbClr val="C6DCEB"/>
      </a:dk2>
      <a:lt2>
        <a:srgbClr val="516F86"/>
      </a:lt2>
      <a:accent1>
        <a:srgbClr val="86B5D8"/>
      </a:accent1>
      <a:accent2>
        <a:srgbClr val="5D91B7"/>
      </a:accent2>
      <a:accent3>
        <a:srgbClr val="ACC9C8"/>
      </a:accent3>
      <a:accent4>
        <a:srgbClr val="96B1B0"/>
      </a:accent4>
      <a:accent5>
        <a:srgbClr val="37555A"/>
      </a:accent5>
      <a:accent6>
        <a:srgbClr val="FFFFFF"/>
      </a:accent6>
      <a:hlink>
        <a:srgbClr val="2B34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2054</TotalTime>
  <Words>2529</Words>
  <Application>Microsoft Office PowerPoint</Application>
  <PresentationFormat>On-screen Show (16:9)</PresentationFormat>
  <Paragraphs>350</Paragraphs>
  <Slides>64</Slides>
  <Notes>64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Inter</vt:lpstr>
      <vt:lpstr>Robot</vt:lpstr>
      <vt:lpstr>Roboto</vt:lpstr>
      <vt:lpstr>Wingdings</vt:lpstr>
      <vt:lpstr>Humanoid Robot Project Proposal by Slidesgo</vt:lpstr>
      <vt:lpstr>  Mustangs Chatbot</vt:lpstr>
      <vt:lpstr>Current Business Situation:</vt:lpstr>
      <vt:lpstr>Our Business Goal:</vt:lpstr>
      <vt:lpstr>WishList:</vt:lpstr>
      <vt:lpstr>WishList:</vt:lpstr>
      <vt:lpstr>Identifying Needs:</vt:lpstr>
      <vt:lpstr>Identifying Needs:</vt:lpstr>
      <vt:lpstr>Functional &amp;  Non-Functional Requirements</vt:lpstr>
      <vt:lpstr>Functional &amp; Non Functional Requirements:</vt:lpstr>
      <vt:lpstr>Functional Requirements:</vt:lpstr>
      <vt:lpstr>F.R-1: Integrate with LMS</vt:lpstr>
      <vt:lpstr>F.R-2: Natural Language Processing</vt:lpstr>
      <vt:lpstr>F.R-3: Contextual Awareness:</vt:lpstr>
      <vt:lpstr>F.R-4: Machine Learning</vt:lpstr>
      <vt:lpstr>F.R-5: Others</vt:lpstr>
      <vt:lpstr>Non-Functional Requirements: </vt:lpstr>
      <vt:lpstr>N.R-1: Reliability </vt:lpstr>
      <vt:lpstr>N.R-2: Usability </vt:lpstr>
      <vt:lpstr>N.R-3: Maintainability </vt:lpstr>
      <vt:lpstr>Constraints</vt:lpstr>
      <vt:lpstr>Constraints:</vt:lpstr>
      <vt:lpstr>Constraints:</vt:lpstr>
      <vt:lpstr>C1 - OOP:</vt:lpstr>
      <vt:lpstr>C2 - Software use:</vt:lpstr>
      <vt:lpstr>C3 - Python:</vt:lpstr>
      <vt:lpstr>C4 - System Performance:</vt:lpstr>
      <vt:lpstr>Information Techniques</vt:lpstr>
      <vt:lpstr>Information Techniques:</vt:lpstr>
      <vt:lpstr>Writing User Stories:</vt:lpstr>
      <vt:lpstr>User Interviewing:</vt:lpstr>
      <vt:lpstr>General Business:</vt:lpstr>
      <vt:lpstr>System Environment:</vt:lpstr>
      <vt:lpstr>Existing Business Process:</vt:lpstr>
      <vt:lpstr>Problems with current systems:</vt:lpstr>
      <vt:lpstr>Product Goals:</vt:lpstr>
      <vt:lpstr>Users of our system:</vt:lpstr>
      <vt:lpstr>User Wants:</vt:lpstr>
      <vt:lpstr>Chatbot Considerations:</vt:lpstr>
      <vt:lpstr>Business Domain Model - Education</vt:lpstr>
      <vt:lpstr>Business Domain-  Information Collection</vt:lpstr>
      <vt:lpstr>Brainstorming Process:</vt:lpstr>
      <vt:lpstr>Classes:</vt:lpstr>
      <vt:lpstr>Classes:</vt:lpstr>
      <vt:lpstr>Attributes:</vt:lpstr>
      <vt:lpstr>Attributes:</vt:lpstr>
      <vt:lpstr>Attributes:</vt:lpstr>
      <vt:lpstr>Association:</vt:lpstr>
      <vt:lpstr>Inheritance:</vt:lpstr>
      <vt:lpstr>Aggregation:</vt:lpstr>
      <vt:lpstr>Aggregation:</vt:lpstr>
      <vt:lpstr>Multiplicity:</vt:lpstr>
      <vt:lpstr>Association Partial  Diagram:</vt:lpstr>
      <vt:lpstr>Inheritance Partial  Diagram :</vt:lpstr>
      <vt:lpstr>Aggregation Partial  Diagram :</vt:lpstr>
      <vt:lpstr>Full  Sample Domain  Model :</vt:lpstr>
      <vt:lpstr>Team Member Work Accomplished:</vt:lpstr>
      <vt:lpstr>Team Member Work Accomplished:</vt:lpstr>
      <vt:lpstr>Team Member Work Accomplished:</vt:lpstr>
      <vt:lpstr>Schedule Update:</vt:lpstr>
      <vt:lpstr>Project  Demo:</vt:lpstr>
      <vt:lpstr>Project Demo:</vt:lpstr>
      <vt:lpstr>Additional Documents:</vt:lpstr>
      <vt:lpstr>Questions ?</vt:lpstr>
      <vt:lpstr>Thankyou!!!!!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Mustangs Chatbot</dc:title>
  <cp:lastModifiedBy>Soundarya Boyeena</cp:lastModifiedBy>
  <cp:revision>2</cp:revision>
  <dcterms:modified xsi:type="dcterms:W3CDTF">2023-03-06T11:06:56Z</dcterms:modified>
</cp:coreProperties>
</file>